
<file path=[Content_Types].xml><?xml version="1.0" encoding="utf-8"?>
<Types xmlns="http://schemas.openxmlformats.org/package/2006/content-types">
  <Default Extension="png" ContentType="image/png"/>
  <Default Extension="mp4" ContentType="video/mp4"/>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8" r:id="rId3"/>
  </p:sldMasterIdLst>
  <p:notesMasterIdLst>
    <p:notesMasterId r:id="rId7"/>
  </p:notesMasterIdLst>
  <p:sldIdLst>
    <p:sldId id="256" r:id="rId4"/>
    <p:sldId id="260" r:id="rId5"/>
    <p:sldId id="274" r:id="rId6"/>
    <p:sldId id="275" r:id="rId8"/>
    <p:sldId id="276" r:id="rId9"/>
    <p:sldId id="277" r:id="rId10"/>
    <p:sldId id="258" r:id="rId11"/>
    <p:sldId id="263" r:id="rId12"/>
    <p:sldId id="264" r:id="rId13"/>
    <p:sldId id="267" r:id="rId14"/>
    <p:sldId id="269" r:id="rId15"/>
    <p:sldId id="278" r:id="rId16"/>
    <p:sldId id="279" r:id="rId17"/>
    <p:sldId id="280" r:id="rId18"/>
  </p:sldIdLst>
  <p:sldSz cx="12192000" cy="6858000"/>
  <p:notesSz cx="6858000" cy="9144000"/>
  <p:defaultTextStyle>
    <a:defPPr>
      <a:defRPr lang="zh-CN"/>
    </a:defPPr>
    <a:lvl1pPr marL="0" lvl="0"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1pPr>
    <a:lvl2pPr marL="457200" lvl="1"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2pPr>
    <a:lvl3pPr marL="914400" lvl="2"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3pPr>
    <a:lvl4pPr marL="1371600" lvl="3"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4pPr>
    <a:lvl5pPr marL="1828800" lvl="4"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5pPr>
    <a:lvl6pPr marL="2286000" lvl="5"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6pPr>
    <a:lvl7pPr marL="2743200" lvl="6"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7pPr>
    <a:lvl8pPr marL="3200400" lvl="7"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8pPr>
    <a:lvl9pPr marL="3657600" lvl="8" indent="0" algn="l" defTabSz="914400" rtl="0" eaLnBrk="1" fontAlgn="base" latinLnBrk="0" hangingPunct="1">
      <a:lnSpc>
        <a:spcPct val="100000"/>
      </a:lnSpc>
      <a:spcBef>
        <a:spcPct val="0"/>
      </a:spcBef>
      <a:spcAft>
        <a:spcPct val="0"/>
      </a:spcAft>
      <a:buNone/>
      <a:defRPr b="0" i="0" u="none" kern="1200" baseline="0">
        <a:solidFill>
          <a:schemeClr val="tx1"/>
        </a:solidFill>
        <a:latin typeface="Arial" panose="020B0604020202020204" pitchFamily="34" charset="0"/>
        <a:ea typeface="宋体" panose="02010600030101010101" pitchFamily="2" charset="-122"/>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作者" initials="作" lastIdx="0"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5620"/>
    <p:restoredTop sz="94660"/>
  </p:normalViewPr>
  <p:slideViewPr>
    <p:cSldViewPr showGuides="1">
      <p:cViewPr varScale="1">
        <p:scale>
          <a:sx n="69" d="100"/>
          <a:sy n="69" d="100"/>
        </p:scale>
        <p:origin x="-138" y="-102"/>
      </p:cViewPr>
      <p:guideLst>
        <p:guide orient="horz" pos="2160"/>
        <p:guide pos="384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notesMaster" Target="notesMasters/notesMaster1.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slide" Target="slides/slide1.xml"/><Relationship Id="rId3" Type="http://schemas.openxmlformats.org/officeDocument/2006/relationships/slideMaster" Target="slideMasters/slideMaster2.xml"/><Relationship Id="rId22" Type="http://schemas.openxmlformats.org/officeDocument/2006/relationships/commentAuthors" Target="commentAuthors.xml"/><Relationship Id="rId21" Type="http://schemas.openxmlformats.org/officeDocument/2006/relationships/tableStyles" Target="tableStyles.xml"/><Relationship Id="rId20" Type="http://schemas.openxmlformats.org/officeDocument/2006/relationships/viewProps" Target="viewProps.xml"/><Relationship Id="rId2" Type="http://schemas.openxmlformats.org/officeDocument/2006/relationships/theme" Target="theme/theme1.xml"/><Relationship Id="rId19" Type="http://schemas.openxmlformats.org/officeDocument/2006/relationships/presProps" Target="presProps.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fontAlgn="base"/>
            <a:endParaRPr lang="zh-CN" altLang="en-US" strike="noStrike" noProof="1"/>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fontAlgn="base"/>
            <a:fld id="{D2A48B96-639E-45A3-A0BA-2464DFDB1FAA}"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35844" name="幻灯片图像占位符 3"/>
          <p:cNvSpPr>
            <a:spLocks noGrp="1" noRot="1" noChangeAspect="1"/>
          </p:cNvSpPr>
          <p:nvPr>
            <p:ph type="sldImg"/>
          </p:nvPr>
        </p:nvSpPr>
        <p:spPr>
          <a:xfrm>
            <a:off x="685800" y="1143000"/>
            <a:ext cx="5486400" cy="3086100"/>
          </a:xfrm>
          <a:prstGeom prst="rect">
            <a:avLst/>
          </a:prstGeom>
          <a:noFill/>
          <a:ln w="12700" cap="flat" cmpd="sng">
            <a:solidFill>
              <a:srgbClr val="000000"/>
            </a:solidFill>
            <a:prstDash val="solid"/>
            <a:round/>
            <a:headEnd type="none" w="med" len="med"/>
            <a:tailEnd type="none" w="med" len="med"/>
          </a:ln>
        </p:spPr>
      </p:sp>
      <p:sp>
        <p:nvSpPr>
          <p:cNvPr id="35845" name="备注占位符 4"/>
          <p:cNvSpPr>
            <a:spLocks noGrp="1"/>
          </p:cNvSpPr>
          <p:nvPr>
            <p:ph type="body" sz="quarter"/>
          </p:nvPr>
        </p:nvSpPr>
        <p:spPr>
          <a:xfrm>
            <a:off x="685800" y="4400550"/>
            <a:ext cx="5486400" cy="3600450"/>
          </a:xfrm>
          <a:prstGeom prst="rect">
            <a:avLst/>
          </a:prstGeom>
          <a:noFill/>
          <a:ln w="9525">
            <a:noFill/>
          </a:ln>
        </p:spPr>
        <p:txBody>
          <a:bodyPr vert="horz" lIns="91440" tIns="45720" rIns="91440" bIns="45720" anchor="t"/>
          <a:p>
            <a:pPr lvl="0"/>
            <a:r>
              <a:rPr lang="zh-CN" altLang="en-US"/>
              <a:t>单击此处编辑母版文本样式</a:t>
            </a:r>
            <a:endParaRPr lang="zh-CN" altLang="en-US"/>
          </a:p>
          <a:p>
            <a:pPr lvl="1" indent="0"/>
            <a:r>
              <a:rPr lang="zh-CN" altLang="en-US"/>
              <a:t>第二级</a:t>
            </a:r>
            <a:endParaRPr lang="zh-CN" altLang="en-US"/>
          </a:p>
          <a:p>
            <a:pPr lvl="2" indent="0"/>
            <a:r>
              <a:rPr lang="zh-CN" altLang="en-US"/>
              <a:t>第三级</a:t>
            </a:r>
            <a:endParaRPr lang="zh-CN" altLang="en-US"/>
          </a:p>
          <a:p>
            <a:pPr lvl="3" indent="0"/>
            <a:r>
              <a:rPr lang="zh-CN" altLang="en-US"/>
              <a:t>第四级</a:t>
            </a:r>
            <a:endParaRPr lang="zh-CN" altLang="en-US"/>
          </a:p>
          <a:p>
            <a:pPr lvl="4" indent="0"/>
            <a:r>
              <a:rPr lang="zh-CN" altLang="en-US"/>
              <a:t>第五级</a:t>
            </a:r>
            <a:endParaRPr lang="zh-CN" altLang="en-US"/>
          </a:p>
        </p:txBody>
      </p:sp>
      <p:sp>
        <p:nvSpPr>
          <p:cNvPr id="6" name="页脚占位符 5"/>
          <p:cNvSpPr>
            <a:spLocks noGrp="1"/>
          </p:cNvSpPr>
          <p:nvPr>
            <p:ph type="ftr" sz="quarter" idx="4"/>
          </p:nvPr>
        </p:nvSpPr>
        <p:spPr>
          <a:xfrm>
            <a:off x="0" y="8685213"/>
            <a:ext cx="2971800" cy="458788"/>
          </a:xfrm>
          <a:prstGeom prst="rect">
            <a:avLst/>
          </a:prstGeom>
        </p:spPr>
        <p:txBody>
          <a:bodyPr vert="horz" lIns="91440" tIns="45720" rIns="91440" bIns="45720" rtlCol="0" anchor="b"/>
          <a:lstStyle>
            <a:lvl1pPr algn="l">
              <a:defRPr sz="1200"/>
            </a:lvl1pPr>
          </a:lstStyle>
          <a:p>
            <a:pPr fontAlgn="base"/>
            <a:endParaRPr lang="zh-CN" altLang="en-US" strike="noStrike" noProof="1"/>
          </a:p>
        </p:txBody>
      </p:sp>
      <p:sp>
        <p:nvSpPr>
          <p:cNvPr id="7" name="灯片编号占位符 6"/>
          <p:cNvSpPr>
            <a:spLocks noGrp="1"/>
          </p:cNvSpPr>
          <p:nvPr>
            <p:ph type="sldNum" sz="quarter" idx="5"/>
          </p:nvPr>
        </p:nvSpPr>
        <p:spPr>
          <a:xfrm>
            <a:off x="3884613" y="8685213"/>
            <a:ext cx="2971800" cy="458788"/>
          </a:xfrm>
          <a:prstGeom prst="rect">
            <a:avLst/>
          </a:prstGeom>
        </p:spPr>
        <p:txBody>
          <a:bodyPr vert="horz" lIns="91440" tIns="45720" rIns="91440" bIns="45720" rtlCol="0" anchor="b"/>
          <a:lstStyle>
            <a:lvl1pPr algn="r">
              <a:defRPr sz="1200"/>
            </a:lvl1pPr>
          </a:lstStyle>
          <a:p>
            <a:pPr fontAlgn="base"/>
            <a:fld id="{A6837353-30EB-4A48-80EB-173D804AEFBD}"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2" name="日期占位符 1"/>
          <p:cNvSpPr/>
          <p:nvPr>
            <p:ph type="dt" idx="2"/>
          </p:nvPr>
        </p:nvSpPr>
        <p:spPr/>
        <p:txBody>
          <a:bodyPr/>
          <a:p>
            <a:pPr marL="215900" lvl="0" indent="-213995" algn="r" defTabSz="449580" eaLnBrk="1">
              <a:lnSpc>
                <a:spcPct val="100000"/>
              </a:lnSpc>
              <a:buClrTx/>
              <a:buSzPct val="45000"/>
              <a:buFontTx/>
              <a:buNone/>
              <a:tabLst>
                <a:tab pos="449580" algn="l"/>
                <a:tab pos="898525" algn="l"/>
                <a:tab pos="1348105" algn="l"/>
                <a:tab pos="1797050" algn="l"/>
                <a:tab pos="2246630" algn="l"/>
                <a:tab pos="2695575" algn="l"/>
              </a:tabLst>
            </a:pPr>
            <a:r>
              <a:rPr lang="zh-CN" altLang="x-none" sz="1200" dirty="0" err="1">
                <a:latin typeface="Times New Roman" panose="02020603050405020304" pitchFamily="16" charset="0"/>
                <a:cs typeface="Noto Sans CJK SC" charset="0"/>
              </a:rPr>
              <a:t>19/10/29</a:t>
            </a:r>
            <a:endParaRPr lang="zh-CN" altLang="x-none" sz="1200" dirty="0" err="1">
              <a:latin typeface="Times New Roman" panose="02020603050405020304" pitchFamily="16" charset="0"/>
              <a:ea typeface="Noto Sans CJK SC" charset="0"/>
            </a:endParaRPr>
          </a:p>
        </p:txBody>
      </p:sp>
      <p:sp>
        <p:nvSpPr>
          <p:cNvPr id="3" name="灯片编号占位符 2"/>
          <p:cNvSpPr/>
          <p:nvPr>
            <p:ph type="sldNum" idx="3"/>
          </p:nvPr>
        </p:nvSpPr>
        <p:spPr/>
        <p:txBody>
          <a:bodyPr/>
          <a:p>
            <a:pPr marL="215900" lvl="0" indent="-213995" algn="r" defTabSz="449580" eaLnBrk="1">
              <a:lnSpc>
                <a:spcPct val="100000"/>
              </a:lnSpc>
              <a:buClrTx/>
              <a:buSzPct val="45000"/>
              <a:buFontTx/>
              <a:buNone/>
              <a:tabLst>
                <a:tab pos="449580" algn="l"/>
                <a:tab pos="898525" algn="l"/>
                <a:tab pos="1348105" algn="l"/>
                <a:tab pos="1797050" algn="l"/>
                <a:tab pos="2246630" algn="l"/>
                <a:tab pos="2695575" algn="l"/>
              </a:tabLst>
            </a:pPr>
            <a:fld id="{9A0DB2DC-4C9A-4742-B13C-FB6460FD3503}" type="slidenum">
              <a:rPr lang="zh-CN" altLang="x-none" sz="1200" dirty="0" err="1">
                <a:latin typeface="Times New Roman" panose="02020603050405020304" pitchFamily="16" charset="0"/>
                <a:cs typeface="Noto Sans CJK SC" charset="0"/>
              </a:rPr>
            </a:fld>
            <a:endParaRPr lang="zh-CN" altLang="x-none" sz="1200" dirty="0" err="1">
              <a:latin typeface="Times New Roman" panose="02020603050405020304" pitchFamily="16" charset="0"/>
              <a:ea typeface="Noto Sans CJK SC" charset="0"/>
              <a:cs typeface="Noto Sans CJK SC" charset="0"/>
            </a:endParaRPr>
          </a:p>
        </p:txBody>
      </p:sp>
      <p:sp>
        <p:nvSpPr>
          <p:cNvPr id="45057" name="幻灯片图像占位符 45056"/>
          <p:cNvSpPr txBox="1"/>
          <p:nvPr>
            <p:ph type="sldImg"/>
          </p:nvPr>
        </p:nvSpPr>
        <p:spPr>
          <a:xfrm>
            <a:off x="685800" y="1143000"/>
            <a:ext cx="5486400" cy="3086100"/>
          </a:xfrm>
          <a:prstGeom prst="rect">
            <a:avLst/>
          </a:prstGeom>
          <a:solidFill>
            <a:srgbClr val="FFFFFF"/>
          </a:solidFill>
          <a:ln w="9525" cap="flat" cmpd="sng">
            <a:solidFill>
              <a:srgbClr val="000000"/>
            </a:solidFill>
            <a:prstDash val="solid"/>
            <a:miter/>
            <a:headEnd type="none" w="med" len="med"/>
            <a:tailEnd type="none" w="med" len="med"/>
          </a:ln>
        </p:spPr>
      </p:sp>
      <p:sp>
        <p:nvSpPr>
          <p:cNvPr id="45058" name="文本占位符 45057"/>
          <p:cNvSpPr txBox="1"/>
          <p:nvPr>
            <p:ph type="body" idx="1"/>
          </p:nvPr>
        </p:nvSpPr>
        <p:spPr>
          <a:xfrm>
            <a:off x="685800" y="4400550"/>
            <a:ext cx="5486400" cy="3600450"/>
          </a:xfrm>
          <a:prstGeom prst="rect">
            <a:avLst/>
          </a:prstGeom>
          <a:noFill/>
          <a:ln w="9525">
            <a:noFill/>
          </a:ln>
        </p:spPr>
        <p:txBody>
          <a:bodyPr wrap="none" anchor="ctr"/>
          <a:p>
            <a:pPr lvl="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2" name="日期占位符 1"/>
          <p:cNvSpPr/>
          <p:nvPr>
            <p:ph type="dt" idx="2"/>
          </p:nvPr>
        </p:nvSpPr>
        <p:spPr/>
        <p:txBody>
          <a:bodyPr/>
          <a:p>
            <a:pPr marL="215900" lvl="0" indent="-213995" algn="r" defTabSz="449580" eaLnBrk="1">
              <a:lnSpc>
                <a:spcPct val="100000"/>
              </a:lnSpc>
              <a:buClrTx/>
              <a:buSzPct val="45000"/>
              <a:buFontTx/>
              <a:buNone/>
              <a:tabLst>
                <a:tab pos="449580" algn="l"/>
                <a:tab pos="898525" algn="l"/>
                <a:tab pos="1348105" algn="l"/>
                <a:tab pos="1797050" algn="l"/>
                <a:tab pos="2246630" algn="l"/>
                <a:tab pos="2695575" algn="l"/>
              </a:tabLst>
            </a:pPr>
            <a:r>
              <a:rPr lang="zh-CN" altLang="x-none" sz="1200" dirty="0" err="1">
                <a:latin typeface="Times New Roman" panose="02020603050405020304" pitchFamily="16" charset="0"/>
                <a:cs typeface="Noto Sans CJK SC" charset="0"/>
              </a:rPr>
              <a:t>19/10/29</a:t>
            </a:r>
            <a:endParaRPr lang="zh-CN" altLang="x-none" sz="1200" dirty="0" err="1">
              <a:latin typeface="Times New Roman" panose="02020603050405020304" pitchFamily="16" charset="0"/>
              <a:ea typeface="Noto Sans CJK SC" charset="0"/>
            </a:endParaRPr>
          </a:p>
        </p:txBody>
      </p:sp>
      <p:sp>
        <p:nvSpPr>
          <p:cNvPr id="3" name="灯片编号占位符 2"/>
          <p:cNvSpPr/>
          <p:nvPr>
            <p:ph type="sldNum" idx="3"/>
          </p:nvPr>
        </p:nvSpPr>
        <p:spPr/>
        <p:txBody>
          <a:bodyPr/>
          <a:p>
            <a:pPr marL="215900" lvl="0" indent="-213995" algn="r" defTabSz="449580" eaLnBrk="1">
              <a:lnSpc>
                <a:spcPct val="100000"/>
              </a:lnSpc>
              <a:buClrTx/>
              <a:buSzPct val="45000"/>
              <a:buFontTx/>
              <a:buNone/>
              <a:tabLst>
                <a:tab pos="449580" algn="l"/>
                <a:tab pos="898525" algn="l"/>
                <a:tab pos="1348105" algn="l"/>
                <a:tab pos="1797050" algn="l"/>
                <a:tab pos="2246630" algn="l"/>
                <a:tab pos="2695575" algn="l"/>
              </a:tabLst>
            </a:pPr>
            <a:fld id="{9A0DB2DC-4C9A-4742-B13C-FB6460FD3503}" type="slidenum">
              <a:rPr lang="zh-CN" altLang="x-none" sz="1200" dirty="0" err="1">
                <a:latin typeface="Times New Roman" panose="02020603050405020304" pitchFamily="16" charset="0"/>
                <a:cs typeface="Noto Sans CJK SC" charset="0"/>
              </a:rPr>
            </a:fld>
            <a:endParaRPr lang="zh-CN" altLang="x-none" sz="1200" dirty="0" err="1">
              <a:latin typeface="Times New Roman" panose="02020603050405020304" pitchFamily="16" charset="0"/>
              <a:ea typeface="Noto Sans CJK SC" charset="0"/>
              <a:cs typeface="Noto Sans CJK SC" charset="0"/>
            </a:endParaRPr>
          </a:p>
        </p:txBody>
      </p:sp>
      <p:sp>
        <p:nvSpPr>
          <p:cNvPr id="46081" name="幻灯片图像占位符 46080"/>
          <p:cNvSpPr txBox="1"/>
          <p:nvPr>
            <p:ph type="sldImg"/>
          </p:nvPr>
        </p:nvSpPr>
        <p:spPr>
          <a:xfrm>
            <a:off x="685800" y="1143000"/>
            <a:ext cx="5486400" cy="3086100"/>
          </a:xfrm>
          <a:prstGeom prst="rect">
            <a:avLst/>
          </a:prstGeom>
          <a:solidFill>
            <a:srgbClr val="FFFFFF"/>
          </a:solidFill>
          <a:ln w="9525" cap="flat" cmpd="sng">
            <a:solidFill>
              <a:srgbClr val="000000"/>
            </a:solidFill>
            <a:prstDash val="solid"/>
            <a:miter/>
            <a:headEnd type="none" w="med" len="med"/>
            <a:tailEnd type="none" w="med" len="med"/>
          </a:ln>
        </p:spPr>
      </p:sp>
      <p:sp>
        <p:nvSpPr>
          <p:cNvPr id="46082" name="文本占位符 46081"/>
          <p:cNvSpPr txBox="1"/>
          <p:nvPr>
            <p:ph type="body" idx="1"/>
          </p:nvPr>
        </p:nvSpPr>
        <p:spPr>
          <a:xfrm>
            <a:off x="685800" y="4400550"/>
            <a:ext cx="5486400" cy="3600450"/>
          </a:xfrm>
          <a:prstGeom prst="rect">
            <a:avLst/>
          </a:prstGeom>
          <a:noFill/>
          <a:ln w="9525">
            <a:noFill/>
          </a:ln>
        </p:spPr>
        <p:txBody>
          <a:bodyPr wrap="none" anchor="ctr"/>
          <a:p>
            <a:pPr lvl="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2" name="日期占位符 1"/>
          <p:cNvSpPr/>
          <p:nvPr>
            <p:ph type="dt" idx="2"/>
          </p:nvPr>
        </p:nvSpPr>
        <p:spPr/>
        <p:txBody>
          <a:bodyPr/>
          <a:p>
            <a:pPr marL="215900" lvl="0" indent="-213995" algn="r" defTabSz="449580" eaLnBrk="1">
              <a:lnSpc>
                <a:spcPct val="100000"/>
              </a:lnSpc>
              <a:buClrTx/>
              <a:buSzPct val="45000"/>
              <a:buFontTx/>
              <a:buNone/>
              <a:tabLst>
                <a:tab pos="449580" algn="l"/>
                <a:tab pos="898525" algn="l"/>
                <a:tab pos="1348105" algn="l"/>
                <a:tab pos="1797050" algn="l"/>
                <a:tab pos="2246630" algn="l"/>
                <a:tab pos="2695575" algn="l"/>
              </a:tabLst>
            </a:pPr>
            <a:r>
              <a:rPr lang="zh-CN" altLang="x-none" sz="1200" dirty="0" err="1">
                <a:latin typeface="Times New Roman" panose="02020603050405020304" pitchFamily="16" charset="0"/>
                <a:cs typeface="Noto Sans CJK SC" charset="0"/>
              </a:rPr>
              <a:t>19/10/29</a:t>
            </a:r>
            <a:endParaRPr lang="zh-CN" altLang="x-none" sz="1200" dirty="0" err="1">
              <a:latin typeface="Times New Roman" panose="02020603050405020304" pitchFamily="16" charset="0"/>
              <a:ea typeface="Noto Sans CJK SC" charset="0"/>
            </a:endParaRPr>
          </a:p>
        </p:txBody>
      </p:sp>
      <p:sp>
        <p:nvSpPr>
          <p:cNvPr id="3" name="灯片编号占位符 2"/>
          <p:cNvSpPr/>
          <p:nvPr>
            <p:ph type="sldNum" idx="3"/>
          </p:nvPr>
        </p:nvSpPr>
        <p:spPr/>
        <p:txBody>
          <a:bodyPr/>
          <a:p>
            <a:pPr marL="215900" lvl="0" indent="-213995" algn="r" defTabSz="449580" eaLnBrk="1">
              <a:lnSpc>
                <a:spcPct val="100000"/>
              </a:lnSpc>
              <a:buClrTx/>
              <a:buSzPct val="45000"/>
              <a:buFontTx/>
              <a:buNone/>
              <a:tabLst>
                <a:tab pos="449580" algn="l"/>
                <a:tab pos="898525" algn="l"/>
                <a:tab pos="1348105" algn="l"/>
                <a:tab pos="1797050" algn="l"/>
                <a:tab pos="2246630" algn="l"/>
                <a:tab pos="2695575" algn="l"/>
              </a:tabLst>
            </a:pPr>
            <a:fld id="{9A0DB2DC-4C9A-4742-B13C-FB6460FD3503}" type="slidenum">
              <a:rPr lang="zh-CN" altLang="x-none" sz="1200" dirty="0" err="1">
                <a:latin typeface="Times New Roman" panose="02020603050405020304" pitchFamily="16" charset="0"/>
                <a:cs typeface="Noto Sans CJK SC" charset="0"/>
              </a:rPr>
            </a:fld>
            <a:endParaRPr lang="zh-CN" altLang="x-none" sz="1200" dirty="0" err="1">
              <a:latin typeface="Times New Roman" panose="02020603050405020304" pitchFamily="16" charset="0"/>
              <a:ea typeface="Noto Sans CJK SC" charset="0"/>
              <a:cs typeface="Noto Sans CJK SC" charset="0"/>
            </a:endParaRPr>
          </a:p>
        </p:txBody>
      </p:sp>
      <p:sp>
        <p:nvSpPr>
          <p:cNvPr id="47105" name="幻灯片图像占位符 47104"/>
          <p:cNvSpPr txBox="1"/>
          <p:nvPr>
            <p:ph type="sldImg"/>
          </p:nvPr>
        </p:nvSpPr>
        <p:spPr>
          <a:xfrm>
            <a:off x="685800" y="1143000"/>
            <a:ext cx="5486400" cy="3086100"/>
          </a:xfrm>
          <a:prstGeom prst="rect">
            <a:avLst/>
          </a:prstGeom>
          <a:solidFill>
            <a:srgbClr val="FFFFFF"/>
          </a:solidFill>
          <a:ln w="9525" cap="flat" cmpd="sng">
            <a:solidFill>
              <a:srgbClr val="000000"/>
            </a:solidFill>
            <a:prstDash val="solid"/>
            <a:miter/>
            <a:headEnd type="none" w="med" len="med"/>
            <a:tailEnd type="none" w="med" len="med"/>
          </a:ln>
        </p:spPr>
      </p:sp>
      <p:sp>
        <p:nvSpPr>
          <p:cNvPr id="47106" name="文本占位符 47105"/>
          <p:cNvSpPr txBox="1"/>
          <p:nvPr>
            <p:ph type="body" idx="1"/>
          </p:nvPr>
        </p:nvSpPr>
        <p:spPr>
          <a:xfrm>
            <a:off x="685800" y="4400550"/>
            <a:ext cx="5486400" cy="3600450"/>
          </a:xfrm>
          <a:prstGeom prst="rect">
            <a:avLst/>
          </a:prstGeom>
          <a:noFill/>
          <a:ln w="9525">
            <a:noFill/>
          </a:ln>
        </p:spPr>
        <p:txBody>
          <a:bodyPr wrap="none" anchor="ctr"/>
          <a:p>
            <a:pPr lvl="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p:sp>
        <p:nvSpPr>
          <p:cNvPr id="2" name="日期占位符 1"/>
          <p:cNvSpPr/>
          <p:nvPr>
            <p:ph type="dt" idx="2"/>
          </p:nvPr>
        </p:nvSpPr>
        <p:spPr/>
        <p:txBody>
          <a:bodyPr/>
          <a:p>
            <a:pPr marL="215900" lvl="0" indent="-213995" algn="r" defTabSz="449580" eaLnBrk="1">
              <a:lnSpc>
                <a:spcPct val="100000"/>
              </a:lnSpc>
              <a:buClrTx/>
              <a:buSzPct val="45000"/>
              <a:buFontTx/>
              <a:buNone/>
              <a:tabLst>
                <a:tab pos="449580" algn="l"/>
                <a:tab pos="898525" algn="l"/>
                <a:tab pos="1348105" algn="l"/>
                <a:tab pos="1797050" algn="l"/>
                <a:tab pos="2246630" algn="l"/>
                <a:tab pos="2695575" algn="l"/>
              </a:tabLst>
            </a:pPr>
            <a:r>
              <a:rPr lang="zh-CN" altLang="x-none" sz="1200" dirty="0" err="1">
                <a:latin typeface="Times New Roman" panose="02020603050405020304" pitchFamily="16" charset="0"/>
                <a:cs typeface="Noto Sans CJK SC" charset="0"/>
              </a:rPr>
              <a:t>19/10/29</a:t>
            </a:r>
            <a:endParaRPr lang="zh-CN" altLang="x-none" sz="1200" dirty="0" err="1">
              <a:latin typeface="Times New Roman" panose="02020603050405020304" pitchFamily="16" charset="0"/>
              <a:ea typeface="Noto Sans CJK SC" charset="0"/>
            </a:endParaRPr>
          </a:p>
        </p:txBody>
      </p:sp>
      <p:sp>
        <p:nvSpPr>
          <p:cNvPr id="3" name="灯片编号占位符 2"/>
          <p:cNvSpPr/>
          <p:nvPr>
            <p:ph type="sldNum" idx="3"/>
          </p:nvPr>
        </p:nvSpPr>
        <p:spPr/>
        <p:txBody>
          <a:bodyPr/>
          <a:p>
            <a:pPr marL="215900" lvl="0" indent="-213995" algn="r" defTabSz="449580" eaLnBrk="1">
              <a:lnSpc>
                <a:spcPct val="100000"/>
              </a:lnSpc>
              <a:buClrTx/>
              <a:buSzPct val="45000"/>
              <a:buFontTx/>
              <a:buNone/>
              <a:tabLst>
                <a:tab pos="449580" algn="l"/>
                <a:tab pos="898525" algn="l"/>
                <a:tab pos="1348105" algn="l"/>
                <a:tab pos="1797050" algn="l"/>
                <a:tab pos="2246630" algn="l"/>
                <a:tab pos="2695575" algn="l"/>
              </a:tabLst>
            </a:pPr>
            <a:fld id="{9A0DB2DC-4C9A-4742-B13C-FB6460FD3503}" type="slidenum">
              <a:rPr lang="zh-CN" altLang="x-none" sz="1200" dirty="0" err="1">
                <a:latin typeface="Times New Roman" panose="02020603050405020304" pitchFamily="16" charset="0"/>
                <a:cs typeface="Noto Sans CJK SC" charset="0"/>
              </a:rPr>
            </a:fld>
            <a:endParaRPr lang="zh-CN" altLang="x-none" sz="1200" dirty="0" err="1">
              <a:latin typeface="Times New Roman" panose="02020603050405020304" pitchFamily="16" charset="0"/>
              <a:ea typeface="Noto Sans CJK SC" charset="0"/>
              <a:cs typeface="Noto Sans CJK SC" charset="0"/>
            </a:endParaRPr>
          </a:p>
        </p:txBody>
      </p:sp>
      <p:sp>
        <p:nvSpPr>
          <p:cNvPr id="48129" name="幻灯片图像占位符 48128"/>
          <p:cNvSpPr txBox="1"/>
          <p:nvPr>
            <p:ph type="sldImg"/>
          </p:nvPr>
        </p:nvSpPr>
        <p:spPr>
          <a:xfrm>
            <a:off x="685800" y="1143000"/>
            <a:ext cx="5486400" cy="3086100"/>
          </a:xfrm>
          <a:prstGeom prst="rect">
            <a:avLst/>
          </a:prstGeom>
          <a:solidFill>
            <a:srgbClr val="FFFFFF"/>
          </a:solidFill>
          <a:ln w="9525" cap="flat" cmpd="sng">
            <a:solidFill>
              <a:srgbClr val="000000"/>
            </a:solidFill>
            <a:prstDash val="solid"/>
            <a:miter/>
            <a:headEnd type="none" w="med" len="med"/>
            <a:tailEnd type="none" w="med" len="med"/>
          </a:ln>
        </p:spPr>
      </p:sp>
      <p:sp>
        <p:nvSpPr>
          <p:cNvPr id="48130" name="文本占位符 48129"/>
          <p:cNvSpPr txBox="1"/>
          <p:nvPr>
            <p:ph type="body" idx="1"/>
          </p:nvPr>
        </p:nvSpPr>
        <p:spPr>
          <a:xfrm>
            <a:off x="685800" y="4400550"/>
            <a:ext cx="5486400" cy="3600450"/>
          </a:xfrm>
          <a:prstGeom prst="rect">
            <a:avLst/>
          </a:prstGeom>
          <a:noFill/>
          <a:ln w="9525">
            <a:noFill/>
          </a:ln>
        </p:spPr>
        <p:txBody>
          <a:bodyPr wrap="none" anchor="ctr"/>
          <a:p>
            <a:pPr lvl="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40961" name="幻灯片图像占位符 1"/>
          <p:cNvSpPr>
            <a:spLocks noGrp="1" noRot="1"/>
          </p:cNvSpPr>
          <p:nvPr>
            <p:ph type="sldImg"/>
          </p:nvPr>
        </p:nvSpPr>
        <p:spPr/>
      </p:sp>
      <p:sp>
        <p:nvSpPr>
          <p:cNvPr id="40962" name="文本占位符 2"/>
          <p:cNvSpPr>
            <a:spLocks noGrp="1"/>
          </p:cNvSpPr>
          <p:nvPr>
            <p:ph type="body"/>
          </p:nvPr>
        </p:nvSpPr>
        <p:spPr/>
        <p:txBody>
          <a:bodyPr lIns="91440" tIns="45720" rIns="91440" bIns="45720" anchor="t"/>
          <a:p>
            <a:pPr lvl="0"/>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7" Type="http://schemas.openxmlformats.org/officeDocument/2006/relationships/tags" Target="../tags/tag44.xml"/><Relationship Id="rId6" Type="http://schemas.openxmlformats.org/officeDocument/2006/relationships/tags" Target="../tags/tag43.xml"/><Relationship Id="rId5" Type="http://schemas.openxmlformats.org/officeDocument/2006/relationships/tags" Target="../tags/tag42.xml"/><Relationship Id="rId4" Type="http://schemas.openxmlformats.org/officeDocument/2006/relationships/tags" Target="../tags/tag41.xml"/><Relationship Id="rId3" Type="http://schemas.openxmlformats.org/officeDocument/2006/relationships/tags" Target="../tags/tag40.xml"/><Relationship Id="rId2" Type="http://schemas.openxmlformats.org/officeDocument/2006/relationships/tags" Target="../tags/tag39.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49.xml"/><Relationship Id="rId5" Type="http://schemas.openxmlformats.org/officeDocument/2006/relationships/tags" Target="../tags/tag48.xml"/><Relationship Id="rId4" Type="http://schemas.openxmlformats.org/officeDocument/2006/relationships/tags" Target="../tags/tag47.xml"/><Relationship Id="rId3" Type="http://schemas.openxmlformats.org/officeDocument/2006/relationships/tags" Target="../tags/tag46.xml"/><Relationship Id="rId2" Type="http://schemas.openxmlformats.org/officeDocument/2006/relationships/tags" Target="../tags/tag45.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6" Type="http://schemas.openxmlformats.org/officeDocument/2006/relationships/tags" Target="../tags/tag54.xml"/><Relationship Id="rId5" Type="http://schemas.openxmlformats.org/officeDocument/2006/relationships/tags" Target="../tags/tag53.xml"/><Relationship Id="rId4" Type="http://schemas.openxmlformats.org/officeDocument/2006/relationships/tags" Target="../tags/tag52.xml"/><Relationship Id="rId3" Type="http://schemas.openxmlformats.org/officeDocument/2006/relationships/tags" Target="../tags/tag51.xml"/><Relationship Id="rId2" Type="http://schemas.openxmlformats.org/officeDocument/2006/relationships/tags" Target="../tags/tag50.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8" Type="http://schemas.openxmlformats.org/officeDocument/2006/relationships/tags" Target="../tags/tag61.xml"/><Relationship Id="rId7" Type="http://schemas.openxmlformats.org/officeDocument/2006/relationships/tags" Target="../tags/tag60.xml"/><Relationship Id="rId6" Type="http://schemas.openxmlformats.org/officeDocument/2006/relationships/tags" Target="../tags/tag59.xml"/><Relationship Id="rId5" Type="http://schemas.openxmlformats.org/officeDocument/2006/relationships/tags" Target="../tags/tag58.xml"/><Relationship Id="rId4" Type="http://schemas.openxmlformats.org/officeDocument/2006/relationships/tags" Target="../tags/tag57.xml"/><Relationship Id="rId3" Type="http://schemas.openxmlformats.org/officeDocument/2006/relationships/tags" Target="../tags/tag56.xml"/><Relationship Id="rId2" Type="http://schemas.openxmlformats.org/officeDocument/2006/relationships/tags" Target="../tags/tag55.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7" Type="http://schemas.openxmlformats.org/officeDocument/2006/relationships/tags" Target="../tags/tag67.xml"/><Relationship Id="rId6" Type="http://schemas.openxmlformats.org/officeDocument/2006/relationships/tags" Target="../tags/tag66.xml"/><Relationship Id="rId5" Type="http://schemas.openxmlformats.org/officeDocument/2006/relationships/tags" Target="../tags/tag65.xml"/><Relationship Id="rId4" Type="http://schemas.openxmlformats.org/officeDocument/2006/relationships/tags" Target="../tags/tag64.xml"/><Relationship Id="rId3" Type="http://schemas.openxmlformats.org/officeDocument/2006/relationships/tags" Target="../tags/tag63.xml"/><Relationship Id="rId2" Type="http://schemas.openxmlformats.org/officeDocument/2006/relationships/tags" Target="../tags/tag62.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7" Type="http://schemas.openxmlformats.org/officeDocument/2006/relationships/tags" Target="../tags/tag73.xml"/><Relationship Id="rId6" Type="http://schemas.openxmlformats.org/officeDocument/2006/relationships/tags" Target="../tags/tag72.xml"/><Relationship Id="rId5" Type="http://schemas.openxmlformats.org/officeDocument/2006/relationships/tags" Target="../tags/tag71.xml"/><Relationship Id="rId4" Type="http://schemas.openxmlformats.org/officeDocument/2006/relationships/tags" Target="../tags/tag70.xml"/><Relationship Id="rId3" Type="http://schemas.openxmlformats.org/officeDocument/2006/relationships/tags" Target="../tags/tag69.xml"/><Relationship Id="rId2" Type="http://schemas.openxmlformats.org/officeDocument/2006/relationships/tags" Target="../tags/tag68.xm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7" Type="http://schemas.openxmlformats.org/officeDocument/2006/relationships/tags" Target="../tags/tag79.xml"/><Relationship Id="rId6" Type="http://schemas.openxmlformats.org/officeDocument/2006/relationships/tags" Target="../tags/tag78.xml"/><Relationship Id="rId5" Type="http://schemas.openxmlformats.org/officeDocument/2006/relationships/tags" Target="../tags/tag77.xml"/><Relationship Id="rId4" Type="http://schemas.openxmlformats.org/officeDocument/2006/relationships/tags" Target="../tags/tag76.xml"/><Relationship Id="rId3" Type="http://schemas.openxmlformats.org/officeDocument/2006/relationships/tags" Target="../tags/tag75.xml"/><Relationship Id="rId2" Type="http://schemas.openxmlformats.org/officeDocument/2006/relationships/tags" Target="../tags/tag74.xm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7" Type="http://schemas.openxmlformats.org/officeDocument/2006/relationships/tags" Target="../tags/tag85.xml"/><Relationship Id="rId6" Type="http://schemas.openxmlformats.org/officeDocument/2006/relationships/tags" Target="../tags/tag84.xml"/><Relationship Id="rId5" Type="http://schemas.openxmlformats.org/officeDocument/2006/relationships/tags" Target="../tags/tag83.xml"/><Relationship Id="rId4" Type="http://schemas.openxmlformats.org/officeDocument/2006/relationships/tags" Target="../tags/tag82.xml"/><Relationship Id="rId3" Type="http://schemas.openxmlformats.org/officeDocument/2006/relationships/tags" Target="../tags/tag81.xml"/><Relationship Id="rId2" Type="http://schemas.openxmlformats.org/officeDocument/2006/relationships/tags" Target="../tags/tag80.xm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9" Type="http://schemas.openxmlformats.org/officeDocument/2006/relationships/tags" Target="../tags/tag93.xml"/><Relationship Id="rId8" Type="http://schemas.openxmlformats.org/officeDocument/2006/relationships/tags" Target="../tags/tag92.xml"/><Relationship Id="rId7" Type="http://schemas.openxmlformats.org/officeDocument/2006/relationships/tags" Target="../tags/tag91.xml"/><Relationship Id="rId6" Type="http://schemas.openxmlformats.org/officeDocument/2006/relationships/tags" Target="../tags/tag90.xml"/><Relationship Id="rId5" Type="http://schemas.openxmlformats.org/officeDocument/2006/relationships/tags" Target="../tags/tag89.xml"/><Relationship Id="rId4" Type="http://schemas.openxmlformats.org/officeDocument/2006/relationships/tags" Target="../tags/tag88.xml"/><Relationship Id="rId3" Type="http://schemas.openxmlformats.org/officeDocument/2006/relationships/tags" Target="../tags/tag87.xml"/><Relationship Id="rId2" Type="http://schemas.openxmlformats.org/officeDocument/2006/relationships/tags" Target="../tags/tag86.xml"/><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3.xml"/><Relationship Id="rId5" Type="http://schemas.openxmlformats.org/officeDocument/2006/relationships/tags" Target="../tags/tag12.xml"/><Relationship Id="rId4" Type="http://schemas.openxmlformats.org/officeDocument/2006/relationships/tags" Target="../tags/tag11.xml"/><Relationship Id="rId3" Type="http://schemas.openxmlformats.org/officeDocument/2006/relationships/tags" Target="../tags/tag10.xml"/><Relationship Id="rId2" Type="http://schemas.openxmlformats.org/officeDocument/2006/relationships/tags" Target="../tags/tag9.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9" Type="http://schemas.openxmlformats.org/officeDocument/2006/relationships/tags" Target="../tags/tag107.xml"/><Relationship Id="rId8" Type="http://schemas.openxmlformats.org/officeDocument/2006/relationships/tags" Target="../tags/tag106.xml"/><Relationship Id="rId7" Type="http://schemas.openxmlformats.org/officeDocument/2006/relationships/tags" Target="../tags/tag105.xml"/><Relationship Id="rId6" Type="http://schemas.openxmlformats.org/officeDocument/2006/relationships/tags" Target="../tags/tag104.xml"/><Relationship Id="rId5" Type="http://schemas.openxmlformats.org/officeDocument/2006/relationships/tags" Target="../tags/tag103.xml"/><Relationship Id="rId4" Type="http://schemas.openxmlformats.org/officeDocument/2006/relationships/tags" Target="../tags/tag102.xml"/><Relationship Id="rId3" Type="http://schemas.openxmlformats.org/officeDocument/2006/relationships/tags" Target="../tags/tag101.xml"/><Relationship Id="rId2" Type="http://schemas.openxmlformats.org/officeDocument/2006/relationships/tags" Target="../tags/tag100.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6" Type="http://schemas.openxmlformats.org/officeDocument/2006/relationships/tags" Target="../tags/tag112.xml"/><Relationship Id="rId5" Type="http://schemas.openxmlformats.org/officeDocument/2006/relationships/tags" Target="../tags/tag111.xml"/><Relationship Id="rId4" Type="http://schemas.openxmlformats.org/officeDocument/2006/relationships/tags" Target="../tags/tag110.xml"/><Relationship Id="rId3" Type="http://schemas.openxmlformats.org/officeDocument/2006/relationships/tags" Target="../tags/tag109.xml"/><Relationship Id="rId2" Type="http://schemas.openxmlformats.org/officeDocument/2006/relationships/tags" Target="../tags/tag108.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6" Type="http://schemas.openxmlformats.org/officeDocument/2006/relationships/tags" Target="../tags/tag117.xml"/><Relationship Id="rId5" Type="http://schemas.openxmlformats.org/officeDocument/2006/relationships/tags" Target="../tags/tag116.xml"/><Relationship Id="rId4" Type="http://schemas.openxmlformats.org/officeDocument/2006/relationships/tags" Target="../tags/tag115.xml"/><Relationship Id="rId3" Type="http://schemas.openxmlformats.org/officeDocument/2006/relationships/tags" Target="../tags/tag114.xml"/><Relationship Id="rId2" Type="http://schemas.openxmlformats.org/officeDocument/2006/relationships/tags" Target="../tags/tag113.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6" Type="http://schemas.openxmlformats.org/officeDocument/2006/relationships/tags" Target="../tags/tag122.xml"/><Relationship Id="rId5" Type="http://schemas.openxmlformats.org/officeDocument/2006/relationships/tags" Target="../tags/tag121.xml"/><Relationship Id="rId4" Type="http://schemas.openxmlformats.org/officeDocument/2006/relationships/tags" Target="../tags/tag120.xml"/><Relationship Id="rId3" Type="http://schemas.openxmlformats.org/officeDocument/2006/relationships/tags" Target="../tags/tag119.xml"/><Relationship Id="rId2" Type="http://schemas.openxmlformats.org/officeDocument/2006/relationships/tags" Target="../tags/tag118.xml"/><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6" Type="http://schemas.openxmlformats.org/officeDocument/2006/relationships/tags" Target="../tags/tag127.xml"/><Relationship Id="rId5" Type="http://schemas.openxmlformats.org/officeDocument/2006/relationships/tags" Target="../tags/tag126.xml"/><Relationship Id="rId4" Type="http://schemas.openxmlformats.org/officeDocument/2006/relationships/tags" Target="../tags/tag125.xml"/><Relationship Id="rId3" Type="http://schemas.openxmlformats.org/officeDocument/2006/relationships/tags" Target="../tags/tag124.xml"/><Relationship Id="rId2" Type="http://schemas.openxmlformats.org/officeDocument/2006/relationships/tags" Target="../tags/tag123.xml"/><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6" Type="http://schemas.openxmlformats.org/officeDocument/2006/relationships/tags" Target="../tags/tag132.xml"/><Relationship Id="rId5" Type="http://schemas.openxmlformats.org/officeDocument/2006/relationships/tags" Target="../tags/tag131.xml"/><Relationship Id="rId4" Type="http://schemas.openxmlformats.org/officeDocument/2006/relationships/tags" Target="../tags/tag130.xml"/><Relationship Id="rId3" Type="http://schemas.openxmlformats.org/officeDocument/2006/relationships/tags" Target="../tags/tag129.xml"/><Relationship Id="rId2" Type="http://schemas.openxmlformats.org/officeDocument/2006/relationships/tags" Target="../tags/tag128.xml"/><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6" Type="http://schemas.openxmlformats.org/officeDocument/2006/relationships/tags" Target="../tags/tag137.xml"/><Relationship Id="rId5" Type="http://schemas.openxmlformats.org/officeDocument/2006/relationships/tags" Target="../tags/tag136.xml"/><Relationship Id="rId4" Type="http://schemas.openxmlformats.org/officeDocument/2006/relationships/tags" Target="../tags/tag135.xml"/><Relationship Id="rId3" Type="http://schemas.openxmlformats.org/officeDocument/2006/relationships/tags" Target="../tags/tag134.xml"/><Relationship Id="rId2" Type="http://schemas.openxmlformats.org/officeDocument/2006/relationships/tags" Target="../tags/tag133.xml"/><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7" Type="http://schemas.openxmlformats.org/officeDocument/2006/relationships/tags" Target="../tags/tag143.xml"/><Relationship Id="rId6" Type="http://schemas.openxmlformats.org/officeDocument/2006/relationships/tags" Target="../tags/tag142.xml"/><Relationship Id="rId5" Type="http://schemas.openxmlformats.org/officeDocument/2006/relationships/tags" Target="../tags/tag141.xml"/><Relationship Id="rId4" Type="http://schemas.openxmlformats.org/officeDocument/2006/relationships/tags" Target="../tags/tag140.xml"/><Relationship Id="rId3" Type="http://schemas.openxmlformats.org/officeDocument/2006/relationships/tags" Target="../tags/tag139.xml"/><Relationship Id="rId2" Type="http://schemas.openxmlformats.org/officeDocument/2006/relationships/tags" Target="../tags/tag138.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8.xml"/><Relationship Id="rId5" Type="http://schemas.openxmlformats.org/officeDocument/2006/relationships/tags" Target="../tags/tag17.xml"/><Relationship Id="rId4" Type="http://schemas.openxmlformats.org/officeDocument/2006/relationships/tags" Target="../tags/tag16.xml"/><Relationship Id="rId3" Type="http://schemas.openxmlformats.org/officeDocument/2006/relationships/tags" Target="../tags/tag15.xml"/><Relationship Id="rId2" Type="http://schemas.openxmlformats.org/officeDocument/2006/relationships/tags" Target="../tags/tag14.xml"/><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6" Type="http://schemas.openxmlformats.org/officeDocument/2006/relationships/tags" Target="../tags/tag148.xml"/><Relationship Id="rId5" Type="http://schemas.openxmlformats.org/officeDocument/2006/relationships/tags" Target="../tags/tag147.xml"/><Relationship Id="rId4" Type="http://schemas.openxmlformats.org/officeDocument/2006/relationships/tags" Target="../tags/tag146.xml"/><Relationship Id="rId3" Type="http://schemas.openxmlformats.org/officeDocument/2006/relationships/tags" Target="../tags/tag145.xml"/><Relationship Id="rId2" Type="http://schemas.openxmlformats.org/officeDocument/2006/relationships/tags" Target="../tags/tag144.xml"/><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6" Type="http://schemas.openxmlformats.org/officeDocument/2006/relationships/tags" Target="../tags/tag153.xml"/><Relationship Id="rId5" Type="http://schemas.openxmlformats.org/officeDocument/2006/relationships/tags" Target="../tags/tag152.xml"/><Relationship Id="rId4" Type="http://schemas.openxmlformats.org/officeDocument/2006/relationships/tags" Target="../tags/tag151.xml"/><Relationship Id="rId3" Type="http://schemas.openxmlformats.org/officeDocument/2006/relationships/tags" Target="../tags/tag150.xml"/><Relationship Id="rId2" Type="http://schemas.openxmlformats.org/officeDocument/2006/relationships/tags" Target="../tags/tag149.xml"/><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8" Type="http://schemas.openxmlformats.org/officeDocument/2006/relationships/tags" Target="../tags/tag160.xml"/><Relationship Id="rId7" Type="http://schemas.openxmlformats.org/officeDocument/2006/relationships/tags" Target="../tags/tag159.xml"/><Relationship Id="rId6" Type="http://schemas.openxmlformats.org/officeDocument/2006/relationships/tags" Target="../tags/tag158.xml"/><Relationship Id="rId5" Type="http://schemas.openxmlformats.org/officeDocument/2006/relationships/tags" Target="../tags/tag157.xml"/><Relationship Id="rId4" Type="http://schemas.openxmlformats.org/officeDocument/2006/relationships/tags" Target="../tags/tag156.xml"/><Relationship Id="rId3" Type="http://schemas.openxmlformats.org/officeDocument/2006/relationships/tags" Target="../tags/tag155.xml"/><Relationship Id="rId2" Type="http://schemas.openxmlformats.org/officeDocument/2006/relationships/tags" Target="../tags/tag154.xml"/><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7" Type="http://schemas.openxmlformats.org/officeDocument/2006/relationships/tags" Target="../tags/tag166.xml"/><Relationship Id="rId6" Type="http://schemas.openxmlformats.org/officeDocument/2006/relationships/tags" Target="../tags/tag165.xml"/><Relationship Id="rId5" Type="http://schemas.openxmlformats.org/officeDocument/2006/relationships/tags" Target="../tags/tag164.xml"/><Relationship Id="rId4" Type="http://schemas.openxmlformats.org/officeDocument/2006/relationships/tags" Target="../tags/tag163.xml"/><Relationship Id="rId3" Type="http://schemas.openxmlformats.org/officeDocument/2006/relationships/tags" Target="../tags/tag162.xml"/><Relationship Id="rId2" Type="http://schemas.openxmlformats.org/officeDocument/2006/relationships/tags" Target="../tags/tag161.xml"/><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7" Type="http://schemas.openxmlformats.org/officeDocument/2006/relationships/tags" Target="../tags/tag172.xml"/><Relationship Id="rId6" Type="http://schemas.openxmlformats.org/officeDocument/2006/relationships/tags" Target="../tags/tag171.xml"/><Relationship Id="rId5" Type="http://schemas.openxmlformats.org/officeDocument/2006/relationships/tags" Target="../tags/tag170.xml"/><Relationship Id="rId4" Type="http://schemas.openxmlformats.org/officeDocument/2006/relationships/tags" Target="../tags/tag169.xml"/><Relationship Id="rId3" Type="http://schemas.openxmlformats.org/officeDocument/2006/relationships/tags" Target="../tags/tag168.xml"/><Relationship Id="rId2" Type="http://schemas.openxmlformats.org/officeDocument/2006/relationships/tags" Target="../tags/tag167.xml"/><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7" Type="http://schemas.openxmlformats.org/officeDocument/2006/relationships/tags" Target="../tags/tag178.xml"/><Relationship Id="rId6" Type="http://schemas.openxmlformats.org/officeDocument/2006/relationships/tags" Target="../tags/tag177.xml"/><Relationship Id="rId5" Type="http://schemas.openxmlformats.org/officeDocument/2006/relationships/tags" Target="../tags/tag176.xml"/><Relationship Id="rId4" Type="http://schemas.openxmlformats.org/officeDocument/2006/relationships/tags" Target="../tags/tag175.xml"/><Relationship Id="rId3" Type="http://schemas.openxmlformats.org/officeDocument/2006/relationships/tags" Target="../tags/tag174.xml"/><Relationship Id="rId2" Type="http://schemas.openxmlformats.org/officeDocument/2006/relationships/tags" Target="../tags/tag173.xml"/><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7" Type="http://schemas.openxmlformats.org/officeDocument/2006/relationships/tags" Target="../tags/tag184.xml"/><Relationship Id="rId6" Type="http://schemas.openxmlformats.org/officeDocument/2006/relationships/tags" Target="../tags/tag183.xml"/><Relationship Id="rId5" Type="http://schemas.openxmlformats.org/officeDocument/2006/relationships/tags" Target="../tags/tag182.xml"/><Relationship Id="rId4" Type="http://schemas.openxmlformats.org/officeDocument/2006/relationships/tags" Target="../tags/tag181.xml"/><Relationship Id="rId3" Type="http://schemas.openxmlformats.org/officeDocument/2006/relationships/tags" Target="../tags/tag180.xml"/><Relationship Id="rId2" Type="http://schemas.openxmlformats.org/officeDocument/2006/relationships/tags" Target="../tags/tag179.xml"/><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9" Type="http://schemas.openxmlformats.org/officeDocument/2006/relationships/tags" Target="../tags/tag192.xml"/><Relationship Id="rId8" Type="http://schemas.openxmlformats.org/officeDocument/2006/relationships/tags" Target="../tags/tag191.xml"/><Relationship Id="rId7" Type="http://schemas.openxmlformats.org/officeDocument/2006/relationships/tags" Target="../tags/tag190.xml"/><Relationship Id="rId6" Type="http://schemas.openxmlformats.org/officeDocument/2006/relationships/tags" Target="../tags/tag189.xml"/><Relationship Id="rId5" Type="http://schemas.openxmlformats.org/officeDocument/2006/relationships/tags" Target="../tags/tag188.xml"/><Relationship Id="rId4" Type="http://schemas.openxmlformats.org/officeDocument/2006/relationships/tags" Target="../tags/tag187.xml"/><Relationship Id="rId3" Type="http://schemas.openxmlformats.org/officeDocument/2006/relationships/tags" Target="../tags/tag186.xml"/><Relationship Id="rId2" Type="http://schemas.openxmlformats.org/officeDocument/2006/relationships/tags" Target="../tags/tag185.xml"/><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6" Type="http://schemas.openxmlformats.org/officeDocument/2006/relationships/tags" Target="../tags/tag23.xml"/><Relationship Id="rId5" Type="http://schemas.openxmlformats.org/officeDocument/2006/relationships/tags" Target="../tags/tag22.xml"/><Relationship Id="rId4" Type="http://schemas.openxmlformats.org/officeDocument/2006/relationships/tags" Target="../tags/tag21.xml"/><Relationship Id="rId3" Type="http://schemas.openxmlformats.org/officeDocument/2006/relationships/tags" Target="../tags/tag20.xml"/><Relationship Id="rId2" Type="http://schemas.openxmlformats.org/officeDocument/2006/relationships/tags" Target="../tags/tag19.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 Id="rId3" Type="http://schemas.openxmlformats.org/officeDocument/2006/relationships/tags" Target="../tags/tag25.xml"/><Relationship Id="rId2" Type="http://schemas.openxmlformats.org/officeDocument/2006/relationships/tags" Target="../tags/tag24.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6" Type="http://schemas.openxmlformats.org/officeDocument/2006/relationships/tags" Target="../tags/tag33.xml"/><Relationship Id="rId5" Type="http://schemas.openxmlformats.org/officeDocument/2006/relationships/tags" Target="../tags/tag32.xml"/><Relationship Id="rId4" Type="http://schemas.openxmlformats.org/officeDocument/2006/relationships/tags" Target="../tags/tag31.xml"/><Relationship Id="rId3" Type="http://schemas.openxmlformats.org/officeDocument/2006/relationships/tags" Target="../tags/tag30.xml"/><Relationship Id="rId2" Type="http://schemas.openxmlformats.org/officeDocument/2006/relationships/tags" Target="../tags/tag29.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38.xml"/><Relationship Id="rId5" Type="http://schemas.openxmlformats.org/officeDocument/2006/relationships/tags" Target="../tags/tag37.xml"/><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2"/>
        </a:solidFill>
        <a:effectLst/>
      </p:bgPr>
    </p:bg>
    <p:spTree>
      <p:nvGrpSpPr>
        <p:cNvPr id="1" name=""/>
        <p:cNvGrpSpPr/>
        <p:nvPr/>
      </p:nvGrpSpPr>
      <p:grpSpPr>
        <a:xfrm>
          <a:off x="0" y="0"/>
          <a:ext cx="0" cy="0"/>
          <a:chOff x="0" y="0"/>
          <a:chExt cx="0" cy="0"/>
        </a:xfrm>
      </p:grpSpPr>
      <p:sp>
        <p:nvSpPr>
          <p:cNvPr id="7" name="任意形状 24"/>
          <p:cNvSpPr/>
          <p:nvPr>
            <p:custDataLst>
              <p:tags r:id="rId2"/>
            </p:custDataLst>
          </p:nvPr>
        </p:nvSpPr>
        <p:spPr>
          <a:xfrm>
            <a:off x="0" y="3921125"/>
            <a:ext cx="3692525" cy="2936875"/>
          </a:xfrm>
          <a:custGeom>
            <a:avLst/>
            <a:gdLst>
              <a:gd name="connsiteX0" fmla="*/ 928699 w 3691856"/>
              <a:gd name="connsiteY0" fmla="*/ 0 h 2936208"/>
              <a:gd name="connsiteX1" fmla="*/ 3691856 w 3691856"/>
              <a:gd name="connsiteY1" fmla="*/ 2763157 h 2936208"/>
              <a:gd name="connsiteX2" fmla="*/ 3683118 w 3691856"/>
              <a:gd name="connsiteY2" fmla="*/ 2936208 h 2936208"/>
              <a:gd name="connsiteX3" fmla="*/ 0 w 3691856"/>
              <a:gd name="connsiteY3" fmla="*/ 2936208 h 2936208"/>
              <a:gd name="connsiteX4" fmla="*/ 0 w 3691856"/>
              <a:gd name="connsiteY4" fmla="*/ 163397 h 2936208"/>
              <a:gd name="connsiteX5" fmla="*/ 107021 w 3691856"/>
              <a:gd name="connsiteY5" fmla="*/ 124226 h 2936208"/>
              <a:gd name="connsiteX6" fmla="*/ 928699 w 3691856"/>
              <a:gd name="connsiteY6" fmla="*/ 0 h 293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1856" h="2936208">
                <a:moveTo>
                  <a:pt x="928699" y="0"/>
                </a:moveTo>
                <a:cubicBezTo>
                  <a:pt x="2454748" y="0"/>
                  <a:pt x="3691856" y="1237108"/>
                  <a:pt x="3691856" y="2763157"/>
                </a:cubicBezTo>
                <a:lnTo>
                  <a:pt x="3683118" y="2936208"/>
                </a:lnTo>
                <a:lnTo>
                  <a:pt x="0" y="2936208"/>
                </a:lnTo>
                <a:lnTo>
                  <a:pt x="0" y="163397"/>
                </a:lnTo>
                <a:lnTo>
                  <a:pt x="107021" y="124226"/>
                </a:lnTo>
                <a:cubicBezTo>
                  <a:pt x="366589" y="43492"/>
                  <a:pt x="642565" y="0"/>
                  <a:pt x="928699" y="0"/>
                </a:cubicBezTo>
                <a:close/>
              </a:path>
            </a:pathLst>
          </a:custGeom>
          <a:solidFill>
            <a:schemeClr val="accent2">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trike="noStrike" noProof="1">
              <a:solidFill>
                <a:schemeClr val="tx1">
                  <a:lumMod val="85000"/>
                  <a:lumOff val="15000"/>
                </a:schemeClr>
              </a:solidFill>
            </a:endParaRPr>
          </a:p>
        </p:txBody>
      </p:sp>
      <p:sp>
        <p:nvSpPr>
          <p:cNvPr id="8" name="任意多边形: 形状 7"/>
          <p:cNvSpPr/>
          <p:nvPr>
            <p:custDataLst>
              <p:tags r:id="rId3"/>
            </p:custDataLst>
          </p:nvPr>
        </p:nvSpPr>
        <p:spPr>
          <a:xfrm>
            <a:off x="9517063" y="0"/>
            <a:ext cx="2674938" cy="4552950"/>
          </a:xfrm>
          <a:custGeom>
            <a:avLst/>
            <a:gdLst>
              <a:gd name="connsiteX0" fmla="*/ 1525850 w 2675313"/>
              <a:gd name="connsiteY0" fmla="*/ 0 h 4553409"/>
              <a:gd name="connsiteX1" fmla="*/ 2675313 w 2675313"/>
              <a:gd name="connsiteY1" fmla="*/ 0 h 4553409"/>
              <a:gd name="connsiteX2" fmla="*/ 2675313 w 2675313"/>
              <a:gd name="connsiteY2" fmla="*/ 4528772 h 4553409"/>
              <a:gd name="connsiteX3" fmla="*/ 2593476 w 2675313"/>
              <a:gd name="connsiteY3" fmla="*/ 4541261 h 4553409"/>
              <a:gd name="connsiteX4" fmla="*/ 2352905 w 2675313"/>
              <a:gd name="connsiteY4" fmla="*/ 4553409 h 4553409"/>
              <a:gd name="connsiteX5" fmla="*/ 0 w 2675313"/>
              <a:gd name="connsiteY5" fmla="*/ 2200504 h 4553409"/>
              <a:gd name="connsiteX6" fmla="*/ 1437048 w 2675313"/>
              <a:gd name="connsiteY6" fmla="*/ 32502 h 4553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5313" h="4553409">
                <a:moveTo>
                  <a:pt x="1525850" y="0"/>
                </a:moveTo>
                <a:lnTo>
                  <a:pt x="2675313" y="0"/>
                </a:lnTo>
                <a:lnTo>
                  <a:pt x="2675313" y="4528772"/>
                </a:lnTo>
                <a:lnTo>
                  <a:pt x="2593476" y="4541261"/>
                </a:lnTo>
                <a:cubicBezTo>
                  <a:pt x="2514378" y="4549294"/>
                  <a:pt x="2434122" y="4553409"/>
                  <a:pt x="2352905" y="4553409"/>
                </a:cubicBezTo>
                <a:cubicBezTo>
                  <a:pt x="1053431" y="4553409"/>
                  <a:pt x="0" y="3499978"/>
                  <a:pt x="0" y="2200504"/>
                </a:cubicBezTo>
                <a:cubicBezTo>
                  <a:pt x="0" y="1225899"/>
                  <a:pt x="592555" y="389692"/>
                  <a:pt x="1437048" y="32502"/>
                </a:cubicBezTo>
                <a:close/>
              </a:path>
            </a:pathLst>
          </a:custGeom>
          <a:solidFill>
            <a:schemeClr val="accent3">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trike="noStrike" noProof="1">
              <a:solidFill>
                <a:schemeClr val="tx1">
                  <a:lumMod val="85000"/>
                  <a:lumOff val="15000"/>
                </a:schemeClr>
              </a:solidFill>
            </a:endParaRPr>
          </a:p>
        </p:txBody>
      </p:sp>
      <p:sp>
        <p:nvSpPr>
          <p:cNvPr id="9" name="任意形状 17"/>
          <p:cNvSpPr/>
          <p:nvPr>
            <p:custDataLst>
              <p:tags r:id="rId4"/>
            </p:custDataLst>
          </p:nvPr>
        </p:nvSpPr>
        <p:spPr>
          <a:xfrm>
            <a:off x="7512050" y="0"/>
            <a:ext cx="3589338" cy="2179638"/>
          </a:xfrm>
          <a:custGeom>
            <a:avLst/>
            <a:gdLst>
              <a:gd name="connsiteX0" fmla="*/ 42442 w 3589290"/>
              <a:gd name="connsiteY0" fmla="*/ 0 h 2179590"/>
              <a:gd name="connsiteX1" fmla="*/ 3546848 w 3589290"/>
              <a:gd name="connsiteY1" fmla="*/ 0 h 2179590"/>
              <a:gd name="connsiteX2" fmla="*/ 3552829 w 3589290"/>
              <a:gd name="connsiteY2" fmla="*/ 23261 h 2179590"/>
              <a:gd name="connsiteX3" fmla="*/ 3589290 w 3589290"/>
              <a:gd name="connsiteY3" fmla="*/ 384945 h 2179590"/>
              <a:gd name="connsiteX4" fmla="*/ 1794645 w 3589290"/>
              <a:gd name="connsiteY4" fmla="*/ 2179590 h 2179590"/>
              <a:gd name="connsiteX5" fmla="*/ 0 w 3589290"/>
              <a:gd name="connsiteY5" fmla="*/ 384945 h 2179590"/>
              <a:gd name="connsiteX6" fmla="*/ 36461 w 3589290"/>
              <a:gd name="connsiteY6" fmla="*/ 23261 h 217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9290" h="2179590">
                <a:moveTo>
                  <a:pt x="42442" y="0"/>
                </a:moveTo>
                <a:lnTo>
                  <a:pt x="3546848" y="0"/>
                </a:lnTo>
                <a:lnTo>
                  <a:pt x="3552829" y="23261"/>
                </a:lnTo>
                <a:cubicBezTo>
                  <a:pt x="3576736" y="140089"/>
                  <a:pt x="3589290" y="261051"/>
                  <a:pt x="3589290" y="384945"/>
                </a:cubicBezTo>
                <a:cubicBezTo>
                  <a:pt x="3589290" y="1376100"/>
                  <a:pt x="2785800" y="2179590"/>
                  <a:pt x="1794645" y="2179590"/>
                </a:cubicBezTo>
                <a:cubicBezTo>
                  <a:pt x="803490" y="2179590"/>
                  <a:pt x="0" y="1376100"/>
                  <a:pt x="0" y="384945"/>
                </a:cubicBezTo>
                <a:cubicBezTo>
                  <a:pt x="0" y="261051"/>
                  <a:pt x="12555" y="140089"/>
                  <a:pt x="36461" y="23261"/>
                </a:cubicBezTo>
                <a:close/>
              </a:path>
            </a:pathLst>
          </a:custGeom>
          <a:solidFill>
            <a:schemeClr val="accent2">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trike="noStrike" noProof="1">
              <a:solidFill>
                <a:schemeClr val="tx1">
                  <a:lumMod val="85000"/>
                  <a:lumOff val="15000"/>
                </a:schemeClr>
              </a:solidFill>
            </a:endParaRPr>
          </a:p>
        </p:txBody>
      </p:sp>
      <p:sp>
        <p:nvSpPr>
          <p:cNvPr id="10" name="椭圆 9"/>
          <p:cNvSpPr/>
          <p:nvPr>
            <p:custDataLst>
              <p:tags r:id="rId5"/>
            </p:custDataLst>
          </p:nvPr>
        </p:nvSpPr>
        <p:spPr>
          <a:xfrm>
            <a:off x="1077913" y="493713"/>
            <a:ext cx="2084388" cy="2085975"/>
          </a:xfrm>
          <a:prstGeom prst="ellipse">
            <a:avLst/>
          </a:prstGeom>
          <a:solidFill>
            <a:schemeClr val="accent1">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trike="noStrike" noProof="1">
              <a:solidFill>
                <a:schemeClr val="tx1">
                  <a:lumMod val="85000"/>
                  <a:lumOff val="15000"/>
                </a:schemeClr>
              </a:solidFill>
            </a:endParaRPr>
          </a:p>
        </p:txBody>
      </p:sp>
      <p:sp>
        <p:nvSpPr>
          <p:cNvPr id="13" name="椭圆 12"/>
          <p:cNvSpPr/>
          <p:nvPr>
            <p:custDataLst>
              <p:tags r:id="rId6"/>
            </p:custDataLst>
          </p:nvPr>
        </p:nvSpPr>
        <p:spPr>
          <a:xfrm>
            <a:off x="9537700" y="4867275"/>
            <a:ext cx="1108075" cy="1108075"/>
          </a:xfrm>
          <a:prstGeom prst="ellipse">
            <a:avLst/>
          </a:prstGeom>
          <a:solidFill>
            <a:schemeClr val="accent6">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trike="noStrike" noProof="1">
              <a:solidFill>
                <a:schemeClr val="tx1">
                  <a:lumMod val="85000"/>
                  <a:lumOff val="15000"/>
                </a:schemeClr>
              </a:solidFill>
            </a:endParaRPr>
          </a:p>
        </p:txBody>
      </p:sp>
      <p:sp>
        <p:nvSpPr>
          <p:cNvPr id="2" name="标题 1"/>
          <p:cNvSpPr>
            <a:spLocks noGrp="1"/>
          </p:cNvSpPr>
          <p:nvPr>
            <p:ph type="ctrTitle" hasCustomPrompt="1"/>
          </p:nvPr>
        </p:nvSpPr>
        <p:spPr>
          <a:xfrm>
            <a:off x="2984644" y="2498044"/>
            <a:ext cx="6246303" cy="1174403"/>
          </a:xfrm>
        </p:spPr>
        <p:txBody>
          <a:bodyPr lIns="90000" tIns="46800" rIns="90000" bIns="46800" anchor="b" anchorCtr="0">
            <a:normAutofit/>
          </a:bodyPr>
          <a:lstStyle>
            <a:lvl1pPr algn="ctr">
              <a:defRPr sz="5400" spc="600" baseline="0">
                <a:solidFill>
                  <a:schemeClr val="tx1">
                    <a:lumMod val="85000"/>
                    <a:lumOff val="15000"/>
                  </a:schemeClr>
                </a:solidFill>
                <a:ea typeface="汉仪旗黑-85S" panose="00020600040101010101" pitchFamily="18" charset="-122"/>
              </a:defRPr>
            </a:lvl1pPr>
          </a:lstStyle>
          <a:p>
            <a:pPr fontAlgn="auto"/>
            <a:r>
              <a:rPr lang="zh-CN" altLang="en-US" strike="noStrike" noProof="1" dirty="0"/>
              <a:t>编辑标题</a:t>
            </a:r>
            <a:endParaRPr lang="zh-CN" altLang="en-US" strike="noStrike" noProof="1" dirty="0"/>
          </a:p>
        </p:txBody>
      </p:sp>
      <p:sp>
        <p:nvSpPr>
          <p:cNvPr id="3" name="副标题 2"/>
          <p:cNvSpPr>
            <a:spLocks noGrp="1"/>
          </p:cNvSpPr>
          <p:nvPr>
            <p:ph type="subTitle" idx="1" hasCustomPrompt="1"/>
          </p:nvPr>
        </p:nvSpPr>
        <p:spPr>
          <a:xfrm>
            <a:off x="2984644" y="3759606"/>
            <a:ext cx="6246302" cy="536169"/>
          </a:xfrm>
        </p:spPr>
        <p:txBody>
          <a:bodyPr lIns="90000" tIns="46800" rIns="90000" bIns="46800">
            <a:normAutofit/>
          </a:bodyPr>
          <a:lstStyle>
            <a:lvl1pPr marL="0" indent="0" algn="ctr" eaLnBrk="1" fontAlgn="auto" latinLnBrk="0" hangingPunct="1">
              <a:lnSpc>
                <a:spcPct val="100000"/>
              </a:lnSpc>
              <a:buNone/>
              <a:defRPr sz="2400" u="none" strike="noStrike" kern="1200" cap="none" spc="200" normalizeH="0" baseline="0">
                <a:solidFill>
                  <a:schemeClr val="tx1">
                    <a:lumMod val="85000"/>
                    <a:lumOff val="1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auto"/>
            <a:r>
              <a:rPr lang="zh-CN" altLang="en-US" strike="noStrike" noProof="1" dirty="0"/>
              <a:t>单击此处编辑副标题</a:t>
            </a:r>
            <a:endParaRPr lang="zh-CN" altLang="en-US" strike="noStrike" noProof="1" dirty="0"/>
          </a:p>
        </p:txBody>
      </p:sp>
      <p:sp>
        <p:nvSpPr>
          <p:cNvPr id="5" name="文本占位符 4"/>
          <p:cNvSpPr>
            <a:spLocks noGrp="1"/>
          </p:cNvSpPr>
          <p:nvPr>
            <p:ph type="body" sz="quarter" idx="13" hasCustomPrompt="1"/>
          </p:nvPr>
        </p:nvSpPr>
        <p:spPr>
          <a:xfrm>
            <a:off x="10555972" y="5247871"/>
            <a:ext cx="1458380" cy="430246"/>
          </a:xfrm>
        </p:spPr>
        <p:txBody>
          <a:bodyPr lIns="90000" tIns="46800" rIns="90000" bIns="46800" anchor="b">
            <a:normAutofit/>
          </a:bodyPr>
          <a:lstStyle>
            <a:lvl1pPr marL="0" indent="0">
              <a:buNone/>
              <a:defRPr>
                <a:solidFill>
                  <a:schemeClr val="tx1">
                    <a:lumMod val="85000"/>
                    <a:lumOff val="1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fontAlgn="auto"/>
            <a:r>
              <a:rPr lang="zh-CN" altLang="en-US" strike="noStrike" noProof="1" dirty="0"/>
              <a:t>编辑文本</a:t>
            </a:r>
            <a:endParaRPr lang="zh-CN" altLang="en-US" strike="noStrike" noProof="1" dirty="0"/>
          </a:p>
        </p:txBody>
      </p:sp>
      <p:sp>
        <p:nvSpPr>
          <p:cNvPr id="15" name="文本占位符 14"/>
          <p:cNvSpPr>
            <a:spLocks noGrp="1"/>
          </p:cNvSpPr>
          <p:nvPr>
            <p:ph type="body" sz="quarter" idx="14" hasCustomPrompt="1"/>
          </p:nvPr>
        </p:nvSpPr>
        <p:spPr>
          <a:xfrm>
            <a:off x="10555972" y="5760869"/>
            <a:ext cx="1458380" cy="430246"/>
          </a:xfrm>
        </p:spPr>
        <p:txBody>
          <a:bodyPr lIns="90000" tIns="46800" rIns="90000" bIns="46800">
            <a:normAutofit/>
          </a:bodyPr>
          <a:lstStyle>
            <a:lvl1pPr marL="0" indent="0">
              <a:buNone/>
              <a:defRPr>
                <a:solidFill>
                  <a:schemeClr val="tx1">
                    <a:lumMod val="85000"/>
                    <a:lumOff val="1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fontAlgn="auto"/>
            <a:r>
              <a:rPr lang="zh-CN" altLang="en-US" strike="noStrike" noProof="1" dirty="0"/>
              <a:t>编辑文本</a:t>
            </a:r>
            <a:endParaRPr lang="zh-CN" altLang="en-US" strike="noStrike" noProof="1" dirty="0"/>
          </a:p>
        </p:txBody>
      </p:sp>
      <p:sp>
        <p:nvSpPr>
          <p:cNvPr id="16" name="日期占位符 15"/>
          <p:cNvSpPr>
            <a:spLocks noGrp="1"/>
          </p:cNvSpPr>
          <p:nvPr>
            <p:ph type="dt" sz="half" idx="10"/>
            <p:custDataLst>
              <p:tags r:id="rId7"/>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17" name="页脚占位符 16"/>
          <p:cNvSpPr>
            <a:spLocks noGrp="1"/>
          </p:cNvSpPr>
          <p:nvPr>
            <p:ph type="ftr" sz="quarter" idx="11"/>
            <p:custDataLst>
              <p:tags r:id="rId8"/>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dirty="0"/>
          </a:p>
        </p:txBody>
      </p:sp>
      <p:sp>
        <p:nvSpPr>
          <p:cNvPr id="18" name="灯片编号占位符 17"/>
          <p:cNvSpPr>
            <a:spLocks noGrp="1"/>
          </p:cNvSpPr>
          <p:nvPr>
            <p:ph type="sldNum" sz="quarter" idx="12"/>
            <p:custDataLst>
              <p:tags r:id="rId9"/>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grpSp>
        <p:nvGrpSpPr>
          <p:cNvPr id="10243" name="组合 5"/>
          <p:cNvGrpSpPr/>
          <p:nvPr/>
        </p:nvGrpSpPr>
        <p:grpSpPr>
          <a:xfrm>
            <a:off x="0" y="-7937"/>
            <a:ext cx="12192000" cy="6880225"/>
            <a:chOff x="0" y="-13"/>
            <a:chExt cx="19200" cy="10836"/>
          </a:xfrm>
        </p:grpSpPr>
        <p:sp>
          <p:nvSpPr>
            <p:cNvPr id="24" name="任意多边形: 形状 23"/>
            <p:cNvSpPr/>
            <p:nvPr>
              <p:custDataLst>
                <p:tags r:id="rId2"/>
              </p:custDataLst>
            </p:nvPr>
          </p:nvSpPr>
          <p:spPr>
            <a:xfrm>
              <a:off x="17824" y="0"/>
              <a:ext cx="1376" cy="2307"/>
            </a:xfrm>
            <a:custGeom>
              <a:avLst/>
              <a:gdLst>
                <a:gd name="connsiteX0" fmla="*/ 447252 w 873962"/>
                <a:gd name="connsiteY0" fmla="*/ 0 h 1464826"/>
                <a:gd name="connsiteX1" fmla="*/ 873962 w 873962"/>
                <a:gd name="connsiteY1" fmla="*/ 0 h 1464826"/>
                <a:gd name="connsiteX2" fmla="*/ 873962 w 873962"/>
                <a:gd name="connsiteY2" fmla="*/ 1456778 h 1464826"/>
                <a:gd name="connsiteX3" fmla="*/ 847228 w 873962"/>
                <a:gd name="connsiteY3" fmla="*/ 1460858 h 1464826"/>
                <a:gd name="connsiteX4" fmla="*/ 768639 w 873962"/>
                <a:gd name="connsiteY4" fmla="*/ 1464826 h 1464826"/>
                <a:gd name="connsiteX5" fmla="*/ 0 w 873962"/>
                <a:gd name="connsiteY5" fmla="*/ 696187 h 1464826"/>
                <a:gd name="connsiteX6" fmla="*/ 338885 w 873962"/>
                <a:gd name="connsiteY6" fmla="*/ 58819 h 146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3962" h="1464826">
                  <a:moveTo>
                    <a:pt x="447252" y="0"/>
                  </a:moveTo>
                  <a:lnTo>
                    <a:pt x="873962" y="0"/>
                  </a:lnTo>
                  <a:lnTo>
                    <a:pt x="873962" y="1456778"/>
                  </a:lnTo>
                  <a:lnTo>
                    <a:pt x="847228" y="1460858"/>
                  </a:lnTo>
                  <a:cubicBezTo>
                    <a:pt x="821388" y="1463482"/>
                    <a:pt x="795171" y="1464826"/>
                    <a:pt x="768639" y="1464826"/>
                  </a:cubicBezTo>
                  <a:cubicBezTo>
                    <a:pt x="344131" y="1464826"/>
                    <a:pt x="0" y="1120695"/>
                    <a:pt x="0" y="696187"/>
                  </a:cubicBezTo>
                  <a:cubicBezTo>
                    <a:pt x="0" y="430870"/>
                    <a:pt x="134426" y="196949"/>
                    <a:pt x="338885" y="5881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trike="noStrike" noProof="1">
                <a:solidFill>
                  <a:schemeClr val="tx1">
                    <a:lumMod val="85000"/>
                    <a:lumOff val="15000"/>
                  </a:schemeClr>
                </a:solidFill>
              </a:endParaRPr>
            </a:p>
          </p:txBody>
        </p:sp>
        <p:sp>
          <p:nvSpPr>
            <p:cNvPr id="22" name="任意形状 17"/>
            <p:cNvSpPr/>
            <p:nvPr>
              <p:custDataLst>
                <p:tags r:id="rId3"/>
              </p:custDataLst>
            </p:nvPr>
          </p:nvSpPr>
          <p:spPr>
            <a:xfrm>
              <a:off x="16792" y="-13"/>
              <a:ext cx="1847" cy="1121"/>
            </a:xfrm>
            <a:custGeom>
              <a:avLst/>
              <a:gdLst>
                <a:gd name="connsiteX0" fmla="*/ 42442 w 3589290"/>
                <a:gd name="connsiteY0" fmla="*/ 0 h 2179590"/>
                <a:gd name="connsiteX1" fmla="*/ 3546848 w 3589290"/>
                <a:gd name="connsiteY1" fmla="*/ 0 h 2179590"/>
                <a:gd name="connsiteX2" fmla="*/ 3552829 w 3589290"/>
                <a:gd name="connsiteY2" fmla="*/ 23261 h 2179590"/>
                <a:gd name="connsiteX3" fmla="*/ 3589290 w 3589290"/>
                <a:gd name="connsiteY3" fmla="*/ 384945 h 2179590"/>
                <a:gd name="connsiteX4" fmla="*/ 1794645 w 3589290"/>
                <a:gd name="connsiteY4" fmla="*/ 2179590 h 2179590"/>
                <a:gd name="connsiteX5" fmla="*/ 0 w 3589290"/>
                <a:gd name="connsiteY5" fmla="*/ 384945 h 2179590"/>
                <a:gd name="connsiteX6" fmla="*/ 36461 w 3589290"/>
                <a:gd name="connsiteY6" fmla="*/ 23261 h 217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9290" h="2179590">
                  <a:moveTo>
                    <a:pt x="42442" y="0"/>
                  </a:moveTo>
                  <a:lnTo>
                    <a:pt x="3546848" y="0"/>
                  </a:lnTo>
                  <a:lnTo>
                    <a:pt x="3552829" y="23261"/>
                  </a:lnTo>
                  <a:cubicBezTo>
                    <a:pt x="3576736" y="140089"/>
                    <a:pt x="3589290" y="261051"/>
                    <a:pt x="3589290" y="384945"/>
                  </a:cubicBezTo>
                  <a:cubicBezTo>
                    <a:pt x="3589290" y="1376100"/>
                    <a:pt x="2785800" y="2179590"/>
                    <a:pt x="1794645" y="2179590"/>
                  </a:cubicBezTo>
                  <a:cubicBezTo>
                    <a:pt x="803490" y="2179590"/>
                    <a:pt x="0" y="1376100"/>
                    <a:pt x="0" y="384945"/>
                  </a:cubicBezTo>
                  <a:cubicBezTo>
                    <a:pt x="0" y="261051"/>
                    <a:pt x="12555" y="140089"/>
                    <a:pt x="36461" y="23261"/>
                  </a:cubicBezTo>
                  <a:close/>
                </a:path>
              </a:pathLst>
            </a:custGeom>
            <a:solidFill>
              <a:schemeClr val="accent2">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trike="noStrike" noProof="1">
                <a:solidFill>
                  <a:schemeClr val="tx1">
                    <a:lumMod val="85000"/>
                    <a:lumOff val="15000"/>
                  </a:schemeClr>
                </a:solidFill>
              </a:endParaRPr>
            </a:p>
          </p:txBody>
        </p:sp>
        <p:sp>
          <p:nvSpPr>
            <p:cNvPr id="23" name="任意形状 24"/>
            <p:cNvSpPr/>
            <p:nvPr userDrawn="1">
              <p:custDataLst>
                <p:tags r:id="rId4"/>
              </p:custDataLst>
            </p:nvPr>
          </p:nvSpPr>
          <p:spPr>
            <a:xfrm>
              <a:off x="0" y="9383"/>
              <a:ext cx="1811" cy="1440"/>
            </a:xfrm>
            <a:custGeom>
              <a:avLst/>
              <a:gdLst>
                <a:gd name="connsiteX0" fmla="*/ 928699 w 3691856"/>
                <a:gd name="connsiteY0" fmla="*/ 0 h 2936208"/>
                <a:gd name="connsiteX1" fmla="*/ 3691856 w 3691856"/>
                <a:gd name="connsiteY1" fmla="*/ 2763157 h 2936208"/>
                <a:gd name="connsiteX2" fmla="*/ 3683118 w 3691856"/>
                <a:gd name="connsiteY2" fmla="*/ 2936208 h 2936208"/>
                <a:gd name="connsiteX3" fmla="*/ 0 w 3691856"/>
                <a:gd name="connsiteY3" fmla="*/ 2936208 h 2936208"/>
                <a:gd name="connsiteX4" fmla="*/ 0 w 3691856"/>
                <a:gd name="connsiteY4" fmla="*/ 163397 h 2936208"/>
                <a:gd name="connsiteX5" fmla="*/ 107021 w 3691856"/>
                <a:gd name="connsiteY5" fmla="*/ 124226 h 2936208"/>
                <a:gd name="connsiteX6" fmla="*/ 928699 w 3691856"/>
                <a:gd name="connsiteY6" fmla="*/ 0 h 293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1856" h="2936208">
                  <a:moveTo>
                    <a:pt x="928699" y="0"/>
                  </a:moveTo>
                  <a:cubicBezTo>
                    <a:pt x="2454748" y="0"/>
                    <a:pt x="3691856" y="1237108"/>
                    <a:pt x="3691856" y="2763157"/>
                  </a:cubicBezTo>
                  <a:lnTo>
                    <a:pt x="3683118" y="2936208"/>
                  </a:lnTo>
                  <a:lnTo>
                    <a:pt x="0" y="2936208"/>
                  </a:lnTo>
                  <a:lnTo>
                    <a:pt x="0" y="163397"/>
                  </a:lnTo>
                  <a:lnTo>
                    <a:pt x="107021" y="124226"/>
                  </a:lnTo>
                  <a:cubicBezTo>
                    <a:pt x="366589" y="43492"/>
                    <a:pt x="642565" y="0"/>
                    <a:pt x="928699" y="0"/>
                  </a:cubicBezTo>
                  <a:close/>
                </a:path>
              </a:pathLst>
            </a:custGeom>
            <a:solidFill>
              <a:schemeClr val="accent2">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trike="noStrike" noProof="1">
                <a:solidFill>
                  <a:schemeClr val="tx1">
                    <a:lumMod val="85000"/>
                    <a:lumOff val="15000"/>
                  </a:schemeClr>
                </a:solidFill>
              </a:endParaRPr>
            </a:p>
          </p:txBody>
        </p:sp>
      </p:grpSp>
      <p:sp>
        <p:nvSpPr>
          <p:cNvPr id="7" name="内容占位符 6"/>
          <p:cNvSpPr>
            <a:spLocks noGrp="1"/>
          </p:cNvSpPr>
          <p:nvPr>
            <p:ph sz="quarter" idx="13"/>
          </p:nvPr>
        </p:nvSpPr>
        <p:spPr>
          <a:xfrm>
            <a:off x="669930" y="952508"/>
            <a:ext cx="10852237" cy="5388907"/>
          </a:xfrm>
        </p:spPr>
        <p:txBody>
          <a:bodyPr/>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5"/>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6"/>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a:p>
        </p:txBody>
      </p:sp>
      <p:sp>
        <p:nvSpPr>
          <p:cNvPr id="5" name="灯片编号占位符 4"/>
          <p:cNvSpPr>
            <a:spLocks noGrp="1"/>
          </p:cNvSpPr>
          <p:nvPr>
            <p:ph type="sldNum" sz="quarter" idx="12"/>
            <p:custDataLst>
              <p:tags r:id="rId7"/>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sp>
        <p:nvSpPr>
          <p:cNvPr id="6" name="任意形状 8"/>
          <p:cNvSpPr/>
          <p:nvPr>
            <p:custDataLst>
              <p:tags r:id="rId2"/>
            </p:custDataLst>
          </p:nvPr>
        </p:nvSpPr>
        <p:spPr>
          <a:xfrm>
            <a:off x="3914775" y="5413375"/>
            <a:ext cx="4340225" cy="1444625"/>
          </a:xfrm>
          <a:custGeom>
            <a:avLst/>
            <a:gdLst>
              <a:gd name="connsiteX0" fmla="*/ 2170488 w 4340977"/>
              <a:gd name="connsiteY0" fmla="*/ 0 h 1443841"/>
              <a:gd name="connsiteX1" fmla="*/ 4338490 w 4340977"/>
              <a:gd name="connsiteY1" fmla="*/ 1437048 h 1443841"/>
              <a:gd name="connsiteX2" fmla="*/ 4340977 w 4340977"/>
              <a:gd name="connsiteY2" fmla="*/ 1443841 h 1443841"/>
              <a:gd name="connsiteX3" fmla="*/ 0 w 4340977"/>
              <a:gd name="connsiteY3" fmla="*/ 1443841 h 1443841"/>
              <a:gd name="connsiteX4" fmla="*/ 2486 w 4340977"/>
              <a:gd name="connsiteY4" fmla="*/ 1437048 h 1443841"/>
              <a:gd name="connsiteX5" fmla="*/ 2170488 w 4340977"/>
              <a:gd name="connsiteY5" fmla="*/ 0 h 1443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40977" h="1443841">
                <a:moveTo>
                  <a:pt x="2170488" y="0"/>
                </a:moveTo>
                <a:cubicBezTo>
                  <a:pt x="3145094" y="0"/>
                  <a:pt x="3981300" y="592555"/>
                  <a:pt x="4338490" y="1437048"/>
                </a:cubicBezTo>
                <a:lnTo>
                  <a:pt x="4340977" y="1443841"/>
                </a:lnTo>
                <a:lnTo>
                  <a:pt x="0" y="1443841"/>
                </a:lnTo>
                <a:lnTo>
                  <a:pt x="2486" y="1437048"/>
                </a:lnTo>
                <a:cubicBezTo>
                  <a:pt x="359677" y="592555"/>
                  <a:pt x="1195883" y="0"/>
                  <a:pt x="2170488" y="0"/>
                </a:cubicBezTo>
                <a:close/>
              </a:path>
            </a:pathLst>
          </a:custGeom>
          <a:solidFill>
            <a:schemeClr val="accent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trike="noStrike" noProof="1">
              <a:solidFill>
                <a:schemeClr val="tx1">
                  <a:lumMod val="85000"/>
                  <a:lumOff val="15000"/>
                </a:schemeClr>
              </a:solidFill>
            </a:endParaRPr>
          </a:p>
        </p:txBody>
      </p:sp>
      <p:sp>
        <p:nvSpPr>
          <p:cNvPr id="7" name="任意形状 7"/>
          <p:cNvSpPr/>
          <p:nvPr>
            <p:custDataLst>
              <p:tags r:id="rId3"/>
            </p:custDataLst>
          </p:nvPr>
        </p:nvSpPr>
        <p:spPr>
          <a:xfrm>
            <a:off x="4981575" y="0"/>
            <a:ext cx="2228850" cy="904875"/>
          </a:xfrm>
          <a:custGeom>
            <a:avLst/>
            <a:gdLst>
              <a:gd name="connsiteX0" fmla="*/ 0 w 2229641"/>
              <a:gd name="connsiteY0" fmla="*/ 0 h 904197"/>
              <a:gd name="connsiteX1" fmla="*/ 2229641 w 2229641"/>
              <a:gd name="connsiteY1" fmla="*/ 0 h 904197"/>
              <a:gd name="connsiteX2" fmla="*/ 2165057 w 2229641"/>
              <a:gd name="connsiteY2" fmla="*/ 208053 h 904197"/>
              <a:gd name="connsiteX3" fmla="*/ 1114820 w 2229641"/>
              <a:gd name="connsiteY3" fmla="*/ 904197 h 904197"/>
              <a:gd name="connsiteX4" fmla="*/ 64583 w 2229641"/>
              <a:gd name="connsiteY4" fmla="*/ 208053 h 9041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9641" h="904197">
                <a:moveTo>
                  <a:pt x="0" y="0"/>
                </a:moveTo>
                <a:lnTo>
                  <a:pt x="2229641" y="0"/>
                </a:lnTo>
                <a:lnTo>
                  <a:pt x="2165057" y="208053"/>
                </a:lnTo>
                <a:cubicBezTo>
                  <a:pt x="1992025" y="617148"/>
                  <a:pt x="1586945" y="904197"/>
                  <a:pt x="1114820" y="904197"/>
                </a:cubicBezTo>
                <a:cubicBezTo>
                  <a:pt x="642696" y="904197"/>
                  <a:pt x="237616" y="617148"/>
                  <a:pt x="64583" y="208053"/>
                </a:cubicBezTo>
                <a:close/>
              </a:path>
            </a:pathLst>
          </a:custGeom>
          <a:solidFill>
            <a:schemeClr val="accent2">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trike="noStrike" noProof="1">
              <a:solidFill>
                <a:schemeClr val="tx1">
                  <a:lumMod val="85000"/>
                  <a:lumOff val="15000"/>
                </a:schemeClr>
              </a:solidFill>
            </a:endParaRPr>
          </a:p>
        </p:txBody>
      </p:sp>
      <p:sp>
        <p:nvSpPr>
          <p:cNvPr id="2" name="标题 1"/>
          <p:cNvSpPr>
            <a:spLocks noGrp="1"/>
          </p:cNvSpPr>
          <p:nvPr>
            <p:ph type="title" hasCustomPrompt="1"/>
          </p:nvPr>
        </p:nvSpPr>
        <p:spPr>
          <a:xfrm>
            <a:off x="3120390" y="2425700"/>
            <a:ext cx="6369685" cy="1541780"/>
          </a:xfrm>
        </p:spPr>
        <p:txBody>
          <a:bodyPr vert="horz" lIns="90000" tIns="46800" rIns="90000" bIns="46800" rtlCol="0" anchor="ctr" anchorCtr="0">
            <a:normAutofit/>
          </a:bodyPr>
          <a:lstStyle>
            <a:lvl1pPr marL="0" marR="0" algn="ctr" defTabSz="914400" rtl="0" eaLnBrk="1" fontAlgn="auto" latinLnBrk="0" hangingPunct="1">
              <a:lnSpc>
                <a:spcPct val="100000"/>
              </a:lnSpc>
              <a:buNone/>
              <a:defRPr kumimoji="0" lang="zh-CN" altLang="en-US" sz="8800" b="1" i="0" u="none" strike="noStrike" kern="1200" cap="none" spc="600" normalizeH="0" baseline="0" noProof="1" dirty="0">
                <a:solidFill>
                  <a:schemeClr val="tx1">
                    <a:lumMod val="85000"/>
                    <a:lumOff val="15000"/>
                  </a:schemeClr>
                </a:solidFill>
                <a:uFillTx/>
                <a:latin typeface="Arial" panose="020B0604020202020204" pitchFamily="34" charset="0"/>
                <a:ea typeface="汉仪旗黑-85S" panose="00020600040101010101" pitchFamily="18" charset="-122"/>
                <a:cs typeface="+mj-cs"/>
                <a:sym typeface="+mn-ea"/>
              </a:defRPr>
            </a:lvl1pPr>
          </a:lstStyle>
          <a:p>
            <a:pPr lvl="0" fontAlgn="auto"/>
            <a:r>
              <a:rPr strike="noStrike" noProof="1" dirty="0">
                <a:sym typeface="+mn-ea"/>
              </a:rPr>
              <a:t>编辑标题</a:t>
            </a:r>
            <a:endParaRPr strike="noStrike" noProof="1" dirty="0">
              <a:sym typeface="+mn-ea"/>
            </a:endParaRPr>
          </a:p>
        </p:txBody>
      </p:sp>
      <p:sp>
        <p:nvSpPr>
          <p:cNvPr id="3" name="日期占位符 2"/>
          <p:cNvSpPr>
            <a:spLocks noGrp="1"/>
          </p:cNvSpPr>
          <p:nvPr>
            <p:ph type="dt" sz="half" idx="10"/>
            <p:custDataLst>
              <p:tags r:id="rId4"/>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a:p>
        </p:txBody>
      </p:sp>
      <p:sp>
        <p:nvSpPr>
          <p:cNvPr id="5" name="灯片编号占位符 4"/>
          <p:cNvSpPr>
            <a:spLocks noGrp="1"/>
          </p:cNvSpPr>
          <p:nvPr>
            <p:ph type="sldNum" sz="quarter" idx="12"/>
            <p:custDataLst>
              <p:tags r:id="rId6"/>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grpSp>
        <p:nvGrpSpPr>
          <p:cNvPr id="12291" name="组合 5"/>
          <p:cNvGrpSpPr/>
          <p:nvPr/>
        </p:nvGrpSpPr>
        <p:grpSpPr>
          <a:xfrm>
            <a:off x="10531475" y="5967413"/>
            <a:ext cx="1660525" cy="906462"/>
            <a:chOff x="16584" y="9398"/>
            <a:chExt cx="2616" cy="1426"/>
          </a:xfrm>
        </p:grpSpPr>
        <p:sp>
          <p:nvSpPr>
            <p:cNvPr id="15" name="任意形状 24"/>
            <p:cNvSpPr/>
            <p:nvPr>
              <p:custDataLst>
                <p:tags r:id="rId2"/>
              </p:custDataLst>
            </p:nvPr>
          </p:nvSpPr>
          <p:spPr>
            <a:xfrm flipH="1">
              <a:off x="17408" y="9398"/>
              <a:ext cx="1792" cy="1425"/>
            </a:xfrm>
            <a:custGeom>
              <a:avLst/>
              <a:gdLst>
                <a:gd name="connsiteX0" fmla="*/ 928699 w 3691856"/>
                <a:gd name="connsiteY0" fmla="*/ 0 h 2936208"/>
                <a:gd name="connsiteX1" fmla="*/ 3691856 w 3691856"/>
                <a:gd name="connsiteY1" fmla="*/ 2763157 h 2936208"/>
                <a:gd name="connsiteX2" fmla="*/ 3683118 w 3691856"/>
                <a:gd name="connsiteY2" fmla="*/ 2936208 h 2936208"/>
                <a:gd name="connsiteX3" fmla="*/ 0 w 3691856"/>
                <a:gd name="connsiteY3" fmla="*/ 2936208 h 2936208"/>
                <a:gd name="connsiteX4" fmla="*/ 0 w 3691856"/>
                <a:gd name="connsiteY4" fmla="*/ 163397 h 2936208"/>
                <a:gd name="connsiteX5" fmla="*/ 107021 w 3691856"/>
                <a:gd name="connsiteY5" fmla="*/ 124226 h 2936208"/>
                <a:gd name="connsiteX6" fmla="*/ 928699 w 3691856"/>
                <a:gd name="connsiteY6" fmla="*/ 0 h 293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1856" h="2936208">
                  <a:moveTo>
                    <a:pt x="928699" y="0"/>
                  </a:moveTo>
                  <a:cubicBezTo>
                    <a:pt x="2454748" y="0"/>
                    <a:pt x="3691856" y="1237108"/>
                    <a:pt x="3691856" y="2763157"/>
                  </a:cubicBezTo>
                  <a:lnTo>
                    <a:pt x="3683118" y="2936208"/>
                  </a:lnTo>
                  <a:lnTo>
                    <a:pt x="0" y="2936208"/>
                  </a:lnTo>
                  <a:lnTo>
                    <a:pt x="0" y="163397"/>
                  </a:lnTo>
                  <a:lnTo>
                    <a:pt x="107021" y="124226"/>
                  </a:lnTo>
                  <a:cubicBezTo>
                    <a:pt x="366589" y="43492"/>
                    <a:pt x="642565" y="0"/>
                    <a:pt x="928699" y="0"/>
                  </a:cubicBezTo>
                  <a:close/>
                </a:path>
              </a:pathLst>
            </a:custGeom>
            <a:solidFill>
              <a:schemeClr val="accent2">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trike="noStrike" noProof="1">
                <a:solidFill>
                  <a:schemeClr val="tx1">
                    <a:lumMod val="85000"/>
                    <a:lumOff val="15000"/>
                  </a:schemeClr>
                </a:solidFill>
              </a:endParaRPr>
            </a:p>
          </p:txBody>
        </p:sp>
        <p:sp>
          <p:nvSpPr>
            <p:cNvPr id="17" name="任意多边形: 形状 16"/>
            <p:cNvSpPr/>
            <p:nvPr>
              <p:custDataLst>
                <p:tags r:id="rId3"/>
              </p:custDataLst>
            </p:nvPr>
          </p:nvSpPr>
          <p:spPr>
            <a:xfrm>
              <a:off x="16584" y="10122"/>
              <a:ext cx="1423" cy="702"/>
            </a:xfrm>
            <a:custGeom>
              <a:avLst/>
              <a:gdLst>
                <a:gd name="connsiteX0" fmla="*/ 451780 w 903560"/>
                <a:gd name="connsiteY0" fmla="*/ 0 h 445912"/>
                <a:gd name="connsiteX1" fmla="*/ 895026 w 903560"/>
                <a:gd name="connsiteY1" fmla="*/ 361256 h 445912"/>
                <a:gd name="connsiteX2" fmla="*/ 903560 w 903560"/>
                <a:gd name="connsiteY2" fmla="*/ 445912 h 445912"/>
                <a:gd name="connsiteX3" fmla="*/ 0 w 903560"/>
                <a:gd name="connsiteY3" fmla="*/ 445912 h 445912"/>
                <a:gd name="connsiteX4" fmla="*/ 8534 w 903560"/>
                <a:gd name="connsiteY4" fmla="*/ 361256 h 445912"/>
                <a:gd name="connsiteX5" fmla="*/ 451780 w 903560"/>
                <a:gd name="connsiteY5" fmla="*/ 0 h 44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03560" h="445912">
                  <a:moveTo>
                    <a:pt x="451780" y="0"/>
                  </a:moveTo>
                  <a:cubicBezTo>
                    <a:pt x="670421" y="0"/>
                    <a:pt x="852838" y="155088"/>
                    <a:pt x="895026" y="361256"/>
                  </a:cubicBezTo>
                  <a:lnTo>
                    <a:pt x="903560" y="445912"/>
                  </a:lnTo>
                  <a:lnTo>
                    <a:pt x="0" y="445912"/>
                  </a:lnTo>
                  <a:lnTo>
                    <a:pt x="8534" y="361256"/>
                  </a:lnTo>
                  <a:cubicBezTo>
                    <a:pt x="50722" y="155088"/>
                    <a:pt x="233139" y="0"/>
                    <a:pt x="451780" y="0"/>
                  </a:cubicBezTo>
                  <a:close/>
                </a:path>
              </a:pathLst>
            </a:custGeom>
            <a:solidFill>
              <a:schemeClr val="accent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trike="noStrike" noProof="1" dirty="0">
                <a:solidFill>
                  <a:schemeClr val="tx1">
                    <a:lumMod val="85000"/>
                    <a:lumOff val="15000"/>
                  </a:schemeClr>
                </a:solidFill>
              </a:endParaRPr>
            </a:p>
          </p:txBody>
        </p:sp>
      </p:grpSp>
      <p:sp>
        <p:nvSpPr>
          <p:cNvPr id="2" name="标题 1"/>
          <p:cNvSpPr>
            <a:spLocks noGrp="1"/>
          </p:cNvSpPr>
          <p:nvPr>
            <p:ph type="title"/>
          </p:nvPr>
        </p:nvSpPr>
        <p:spPr/>
        <p:txBody>
          <a:bodyPr/>
          <a:lstStyle>
            <a:lvl1pPr>
              <a:defRPr>
                <a:solidFill>
                  <a:schemeClr val="tx1">
                    <a:lumMod val="85000"/>
                    <a:lumOff val="15000"/>
                  </a:schemeClr>
                </a:solidFill>
              </a:defRPr>
            </a:lvl1pPr>
          </a:lstStyle>
          <a:p>
            <a:pPr fontAlgn="auto"/>
            <a:r>
              <a:rPr lang="zh-CN" altLang="en-US" strike="noStrike" noProof="1"/>
              <a:t>单击此处编辑母版标题样式</a:t>
            </a:r>
            <a:endParaRPr lang="zh-CN" altLang="en-US" strike="noStrike" noProof="1"/>
          </a:p>
        </p:txBody>
      </p:sp>
      <p:sp>
        <p:nvSpPr>
          <p:cNvPr id="3" name="日期占位符 2"/>
          <p:cNvSpPr>
            <a:spLocks noGrp="1"/>
          </p:cNvSpPr>
          <p:nvPr>
            <p:ph type="dt" sz="half" idx="10"/>
            <p:custDataLst>
              <p:tags r:id="rId4"/>
            </p:custDataLst>
          </p:nvPr>
        </p:nvSpPr>
        <p:spPr>
          <a:xfrm>
            <a:off x="879475" y="6350000"/>
            <a:ext cx="2700338" cy="315913"/>
          </a:xfrm>
          <a:prstGeom prst="rect">
            <a:avLst/>
          </a:prstGeom>
        </p:spPr>
        <p:txBody>
          <a:bodyPr vert="horz" lIns="91440" tIns="45720" rIns="91440" bIns="45720" rtlCol="0" anchor="ctr">
            <a:normAutofit/>
          </a:bodyPr>
          <a:lstStyle>
            <a:lvl1pPr>
              <a:defRPr baseline="0">
                <a:solidFill>
                  <a:schemeClr val="tx1">
                    <a:lumMod val="85000"/>
                    <a:lumOff val="15000"/>
                  </a:schemeClr>
                </a:solidFill>
                <a:latin typeface="微软雅黑" panose="020B0503020204020204" charset="-122"/>
              </a:defRPr>
            </a:lvl1pPr>
          </a:lstStyle>
          <a:p>
            <a:pPr fontAlgn="base"/>
            <a:fld id="{760FBDFE-C587-4B4C-A407-44438C67B59E}" type="datetimeFigureOut">
              <a:rPr lang="zh-CN" altLang="en-US" strike="noStrike" noProof="1" smtClean="0">
                <a:latin typeface="微软雅黑" panose="020B0503020204020204" charset="-122"/>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388" y="6350000"/>
            <a:ext cx="3959225" cy="315913"/>
          </a:xfrm>
          <a:prstGeom prst="rect">
            <a:avLst/>
          </a:prstGeom>
        </p:spPr>
        <p:txBody>
          <a:bodyPr vert="horz" lIns="91440" tIns="45720" rIns="91440" bIns="45720" rtlCol="0" anchor="ctr">
            <a:normAutofit/>
          </a:bodyPr>
          <a:lstStyle>
            <a:lvl1pPr>
              <a:defRPr baseline="0">
                <a:solidFill>
                  <a:schemeClr val="tx1">
                    <a:lumMod val="85000"/>
                    <a:lumOff val="15000"/>
                  </a:schemeClr>
                </a:solidFill>
                <a:latin typeface="微软雅黑" panose="020B0503020204020204" charset="-122"/>
              </a:defRPr>
            </a:lvl1pPr>
          </a:lstStyle>
          <a:p>
            <a:pPr fontAlgn="base"/>
            <a:endParaRPr lang="zh-CN" altLang="en-US" strike="noStrike" noProof="1" dirty="0"/>
          </a:p>
        </p:txBody>
      </p:sp>
      <p:sp>
        <p:nvSpPr>
          <p:cNvPr id="5" name="灯片编号占位符 4"/>
          <p:cNvSpPr>
            <a:spLocks noGrp="1"/>
          </p:cNvSpPr>
          <p:nvPr>
            <p:ph type="sldNum" sz="quarter" idx="12"/>
            <p:custDataLst>
              <p:tags r:id="rId6"/>
            </p:custDataLst>
          </p:nvPr>
        </p:nvSpPr>
        <p:spPr>
          <a:xfrm>
            <a:off x="8610600" y="6350000"/>
            <a:ext cx="2700338" cy="315913"/>
          </a:xfrm>
          <a:prstGeom prst="rect">
            <a:avLst/>
          </a:prstGeom>
        </p:spPr>
        <p:txBody>
          <a:bodyPr vert="horz" lIns="91440" tIns="45720" rIns="91440" bIns="45720" rtlCol="0" anchor="ctr">
            <a:normAutofit/>
          </a:bodyPr>
          <a:lstStyle>
            <a:lvl1pPr>
              <a:defRPr baseline="0">
                <a:solidFill>
                  <a:schemeClr val="tx1">
                    <a:lumMod val="85000"/>
                    <a:lumOff val="15000"/>
                  </a:schemeClr>
                </a:solidFill>
                <a:latin typeface="微软雅黑" panose="020B0503020204020204" charset="-122"/>
              </a:defRPr>
            </a:lvl1pPr>
          </a:lstStyle>
          <a:p>
            <a:pPr fontAlgn="base"/>
            <a:fld id="{49AE70B2-8BF9-45C0-BB95-33D1B9D3A854}" type="slidenum">
              <a:rPr lang="zh-CN" altLang="en-US" strike="noStrike" noProof="1" smtClean="0">
                <a:latin typeface="微软雅黑" panose="020B0503020204020204" charset="-122"/>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8" name="矩形 7"/>
          <p:cNvSpPr/>
          <p:nvPr>
            <p:custDataLst>
              <p:tags r:id="rId2"/>
            </p:custDataLst>
          </p:nvPr>
        </p:nvSpPr>
        <p:spPr>
          <a:xfrm>
            <a:off x="292100" y="304800"/>
            <a:ext cx="11607800" cy="62484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solidFill>
                <a:schemeClr val="tx1">
                  <a:lumMod val="85000"/>
                  <a:lumOff val="15000"/>
                </a:schemeClr>
              </a:solidFill>
            </a:endParaRPr>
          </a:p>
        </p:txBody>
      </p:sp>
      <p:grpSp>
        <p:nvGrpSpPr>
          <p:cNvPr id="13316" name="组合 5"/>
          <p:cNvGrpSpPr/>
          <p:nvPr/>
        </p:nvGrpSpPr>
        <p:grpSpPr>
          <a:xfrm>
            <a:off x="0" y="-7937"/>
            <a:ext cx="12192000" cy="6880225"/>
            <a:chOff x="0" y="-13"/>
            <a:chExt cx="19200" cy="10836"/>
          </a:xfrm>
        </p:grpSpPr>
        <p:sp>
          <p:nvSpPr>
            <p:cNvPr id="24" name="任意多边形: 形状 23"/>
            <p:cNvSpPr/>
            <p:nvPr>
              <p:custDataLst>
                <p:tags r:id="rId3"/>
              </p:custDataLst>
            </p:nvPr>
          </p:nvSpPr>
          <p:spPr>
            <a:xfrm>
              <a:off x="17824" y="0"/>
              <a:ext cx="1376" cy="2307"/>
            </a:xfrm>
            <a:custGeom>
              <a:avLst/>
              <a:gdLst>
                <a:gd name="connsiteX0" fmla="*/ 447252 w 873962"/>
                <a:gd name="connsiteY0" fmla="*/ 0 h 1464826"/>
                <a:gd name="connsiteX1" fmla="*/ 873962 w 873962"/>
                <a:gd name="connsiteY1" fmla="*/ 0 h 1464826"/>
                <a:gd name="connsiteX2" fmla="*/ 873962 w 873962"/>
                <a:gd name="connsiteY2" fmla="*/ 1456778 h 1464826"/>
                <a:gd name="connsiteX3" fmla="*/ 847228 w 873962"/>
                <a:gd name="connsiteY3" fmla="*/ 1460858 h 1464826"/>
                <a:gd name="connsiteX4" fmla="*/ 768639 w 873962"/>
                <a:gd name="connsiteY4" fmla="*/ 1464826 h 1464826"/>
                <a:gd name="connsiteX5" fmla="*/ 0 w 873962"/>
                <a:gd name="connsiteY5" fmla="*/ 696187 h 1464826"/>
                <a:gd name="connsiteX6" fmla="*/ 338885 w 873962"/>
                <a:gd name="connsiteY6" fmla="*/ 58819 h 146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3962" h="1464826">
                  <a:moveTo>
                    <a:pt x="447252" y="0"/>
                  </a:moveTo>
                  <a:lnTo>
                    <a:pt x="873962" y="0"/>
                  </a:lnTo>
                  <a:lnTo>
                    <a:pt x="873962" y="1456778"/>
                  </a:lnTo>
                  <a:lnTo>
                    <a:pt x="847228" y="1460858"/>
                  </a:lnTo>
                  <a:cubicBezTo>
                    <a:pt x="821388" y="1463482"/>
                    <a:pt x="795171" y="1464826"/>
                    <a:pt x="768639" y="1464826"/>
                  </a:cubicBezTo>
                  <a:cubicBezTo>
                    <a:pt x="344131" y="1464826"/>
                    <a:pt x="0" y="1120695"/>
                    <a:pt x="0" y="696187"/>
                  </a:cubicBezTo>
                  <a:cubicBezTo>
                    <a:pt x="0" y="430870"/>
                    <a:pt x="134426" y="196949"/>
                    <a:pt x="338885" y="5881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trike="noStrike" noProof="1">
                <a:solidFill>
                  <a:schemeClr val="tx1">
                    <a:lumMod val="85000"/>
                    <a:lumOff val="15000"/>
                  </a:schemeClr>
                </a:solidFill>
              </a:endParaRPr>
            </a:p>
          </p:txBody>
        </p:sp>
        <p:sp>
          <p:nvSpPr>
            <p:cNvPr id="22" name="任意形状 17"/>
            <p:cNvSpPr/>
            <p:nvPr>
              <p:custDataLst>
                <p:tags r:id="rId4"/>
              </p:custDataLst>
            </p:nvPr>
          </p:nvSpPr>
          <p:spPr>
            <a:xfrm>
              <a:off x="16792" y="-13"/>
              <a:ext cx="1847" cy="1121"/>
            </a:xfrm>
            <a:custGeom>
              <a:avLst/>
              <a:gdLst>
                <a:gd name="connsiteX0" fmla="*/ 42442 w 3589290"/>
                <a:gd name="connsiteY0" fmla="*/ 0 h 2179590"/>
                <a:gd name="connsiteX1" fmla="*/ 3546848 w 3589290"/>
                <a:gd name="connsiteY1" fmla="*/ 0 h 2179590"/>
                <a:gd name="connsiteX2" fmla="*/ 3552829 w 3589290"/>
                <a:gd name="connsiteY2" fmla="*/ 23261 h 2179590"/>
                <a:gd name="connsiteX3" fmla="*/ 3589290 w 3589290"/>
                <a:gd name="connsiteY3" fmla="*/ 384945 h 2179590"/>
                <a:gd name="connsiteX4" fmla="*/ 1794645 w 3589290"/>
                <a:gd name="connsiteY4" fmla="*/ 2179590 h 2179590"/>
                <a:gd name="connsiteX5" fmla="*/ 0 w 3589290"/>
                <a:gd name="connsiteY5" fmla="*/ 384945 h 2179590"/>
                <a:gd name="connsiteX6" fmla="*/ 36461 w 3589290"/>
                <a:gd name="connsiteY6" fmla="*/ 23261 h 217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9290" h="2179590">
                  <a:moveTo>
                    <a:pt x="42442" y="0"/>
                  </a:moveTo>
                  <a:lnTo>
                    <a:pt x="3546848" y="0"/>
                  </a:lnTo>
                  <a:lnTo>
                    <a:pt x="3552829" y="23261"/>
                  </a:lnTo>
                  <a:cubicBezTo>
                    <a:pt x="3576736" y="140089"/>
                    <a:pt x="3589290" y="261051"/>
                    <a:pt x="3589290" y="384945"/>
                  </a:cubicBezTo>
                  <a:cubicBezTo>
                    <a:pt x="3589290" y="1376100"/>
                    <a:pt x="2785800" y="2179590"/>
                    <a:pt x="1794645" y="2179590"/>
                  </a:cubicBezTo>
                  <a:cubicBezTo>
                    <a:pt x="803490" y="2179590"/>
                    <a:pt x="0" y="1376100"/>
                    <a:pt x="0" y="384945"/>
                  </a:cubicBezTo>
                  <a:cubicBezTo>
                    <a:pt x="0" y="261051"/>
                    <a:pt x="12555" y="140089"/>
                    <a:pt x="36461" y="23261"/>
                  </a:cubicBezTo>
                  <a:close/>
                </a:path>
              </a:pathLst>
            </a:custGeom>
            <a:solidFill>
              <a:schemeClr val="accent2">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trike="noStrike" noProof="1">
                <a:solidFill>
                  <a:schemeClr val="tx1">
                    <a:lumMod val="85000"/>
                    <a:lumOff val="15000"/>
                  </a:schemeClr>
                </a:solidFill>
              </a:endParaRPr>
            </a:p>
          </p:txBody>
        </p:sp>
        <p:sp>
          <p:nvSpPr>
            <p:cNvPr id="23" name="任意形状 24"/>
            <p:cNvSpPr/>
            <p:nvPr userDrawn="1">
              <p:custDataLst>
                <p:tags r:id="rId5"/>
              </p:custDataLst>
            </p:nvPr>
          </p:nvSpPr>
          <p:spPr>
            <a:xfrm>
              <a:off x="0" y="9383"/>
              <a:ext cx="1811" cy="1440"/>
            </a:xfrm>
            <a:custGeom>
              <a:avLst/>
              <a:gdLst>
                <a:gd name="connsiteX0" fmla="*/ 928699 w 3691856"/>
                <a:gd name="connsiteY0" fmla="*/ 0 h 2936208"/>
                <a:gd name="connsiteX1" fmla="*/ 3691856 w 3691856"/>
                <a:gd name="connsiteY1" fmla="*/ 2763157 h 2936208"/>
                <a:gd name="connsiteX2" fmla="*/ 3683118 w 3691856"/>
                <a:gd name="connsiteY2" fmla="*/ 2936208 h 2936208"/>
                <a:gd name="connsiteX3" fmla="*/ 0 w 3691856"/>
                <a:gd name="connsiteY3" fmla="*/ 2936208 h 2936208"/>
                <a:gd name="connsiteX4" fmla="*/ 0 w 3691856"/>
                <a:gd name="connsiteY4" fmla="*/ 163397 h 2936208"/>
                <a:gd name="connsiteX5" fmla="*/ 107021 w 3691856"/>
                <a:gd name="connsiteY5" fmla="*/ 124226 h 2936208"/>
                <a:gd name="connsiteX6" fmla="*/ 928699 w 3691856"/>
                <a:gd name="connsiteY6" fmla="*/ 0 h 293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1856" h="2936208">
                  <a:moveTo>
                    <a:pt x="928699" y="0"/>
                  </a:moveTo>
                  <a:cubicBezTo>
                    <a:pt x="2454748" y="0"/>
                    <a:pt x="3691856" y="1237108"/>
                    <a:pt x="3691856" y="2763157"/>
                  </a:cubicBezTo>
                  <a:lnTo>
                    <a:pt x="3683118" y="2936208"/>
                  </a:lnTo>
                  <a:lnTo>
                    <a:pt x="0" y="2936208"/>
                  </a:lnTo>
                  <a:lnTo>
                    <a:pt x="0" y="163397"/>
                  </a:lnTo>
                  <a:lnTo>
                    <a:pt x="107021" y="124226"/>
                  </a:lnTo>
                  <a:cubicBezTo>
                    <a:pt x="366589" y="43492"/>
                    <a:pt x="642565" y="0"/>
                    <a:pt x="928699" y="0"/>
                  </a:cubicBezTo>
                  <a:close/>
                </a:path>
              </a:pathLst>
            </a:custGeom>
            <a:solidFill>
              <a:schemeClr val="accent2">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trike="noStrike" noProof="1">
                <a:solidFill>
                  <a:schemeClr val="tx1">
                    <a:lumMod val="85000"/>
                    <a:lumOff val="15000"/>
                  </a:schemeClr>
                </a:solidFill>
              </a:endParaRPr>
            </a:p>
          </p:txBody>
        </p:sp>
      </p:grpSp>
      <p:sp>
        <p:nvSpPr>
          <p:cNvPr id="2" name="标题 1"/>
          <p:cNvSpPr>
            <a:spLocks noGrp="1"/>
          </p:cNvSpPr>
          <p:nvPr>
            <p:ph type="title" hasCustomPrompt="1"/>
          </p:nvPr>
        </p:nvSpPr>
        <p:spPr>
          <a:xfrm>
            <a:off x="1281600" y="1249200"/>
            <a:ext cx="9626400" cy="723600"/>
          </a:xfrm>
        </p:spPr>
        <p:txBody>
          <a:bodyPr anchor="ctr">
            <a:normAutofit/>
          </a:bodyPr>
          <a:lstStyle>
            <a:lvl1pPr>
              <a:defRPr sz="3600" b="1" u="none" strike="noStrike" kern="1200" cap="none" spc="2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pPr fontAlgn="auto"/>
            <a:r>
              <a:rPr lang="zh-CN" altLang="en-US" strike="noStrike" noProof="1" dirty="0"/>
              <a:t>单击此处编辑标题</a:t>
            </a:r>
            <a:endParaRPr lang="zh-CN" altLang="en-US" strike="noStrike" noProof="1" dirty="0"/>
          </a:p>
        </p:txBody>
      </p:sp>
      <p:sp>
        <p:nvSpPr>
          <p:cNvPr id="7" name="内容占位符 6"/>
          <p:cNvSpPr>
            <a:spLocks noGrp="1"/>
          </p:cNvSpPr>
          <p:nvPr>
            <p:ph sz="quarter" idx="13" hasCustomPrompt="1"/>
          </p:nvPr>
        </p:nvSpPr>
        <p:spPr>
          <a:xfrm>
            <a:off x="1281113" y="2163600"/>
            <a:ext cx="9626600" cy="3445200"/>
          </a:xfrm>
        </p:spPr>
        <p:txBody>
          <a:bodyPr>
            <a:normAutofit/>
          </a:bodyPr>
          <a:lstStyle>
            <a:lvl1pPr marL="285750" indent="-285750">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vl2pPr>
              <a:defRPr baseline="0">
                <a:solidFill>
                  <a:schemeClr val="tx1"/>
                </a:solidFill>
                <a:latin typeface="微软雅黑" panose="020B0503020204020204" charset="-122"/>
                <a:ea typeface="微软雅黑" panose="020B0503020204020204" charset="-122"/>
              </a:defRPr>
            </a:lvl2pPr>
            <a:lvl3pPr>
              <a:defRPr baseline="0">
                <a:solidFill>
                  <a:schemeClr val="tx1"/>
                </a:solidFill>
                <a:latin typeface="微软雅黑" panose="020B0503020204020204" charset="-122"/>
                <a:ea typeface="微软雅黑" panose="020B0503020204020204" charset="-122"/>
              </a:defRPr>
            </a:lvl3pPr>
            <a:lvl4pPr>
              <a:defRPr baseline="0">
                <a:solidFill>
                  <a:schemeClr val="tx1"/>
                </a:solidFill>
                <a:latin typeface="微软雅黑" panose="020B0503020204020204" charset="-122"/>
                <a:ea typeface="微软雅黑" panose="020B0503020204020204" charset="-122"/>
              </a:defRPr>
            </a:lvl4pPr>
            <a:lvl5pPr>
              <a:defRPr baseline="0">
                <a:solidFill>
                  <a:schemeClr val="tx1"/>
                </a:solidFill>
                <a:latin typeface="微软雅黑" panose="020B0503020204020204" charset="-122"/>
                <a:ea typeface="微软雅黑" panose="020B0503020204020204" charset="-122"/>
              </a:defRPr>
            </a:lvl5pPr>
          </a:lstStyle>
          <a:p>
            <a:pPr lvl="0" fontAlgn="auto"/>
            <a:r>
              <a:rPr lang="zh-CN" altLang="en-US" strike="noStrike" noProof="1" dirty="0"/>
              <a:t>单击此处添加文本</a:t>
            </a:r>
            <a:endParaRPr lang="zh-CN" altLang="en-US" strike="noStrike" noProof="1" dirty="0"/>
          </a:p>
        </p:txBody>
      </p:sp>
      <p:sp>
        <p:nvSpPr>
          <p:cNvPr id="3" name="日期占位符 2"/>
          <p:cNvSpPr>
            <a:spLocks noGrp="1"/>
          </p:cNvSpPr>
          <p:nvPr>
            <p:ph type="dt" sz="half" idx="10"/>
            <p:custDataLst>
              <p:tags r:id="rId6"/>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灯片编号占位符 4"/>
          <p:cNvSpPr>
            <a:spLocks noGrp="1"/>
          </p:cNvSpPr>
          <p:nvPr>
            <p:ph type="sldNum" sz="quarter" idx="12"/>
            <p:custDataLst>
              <p:tags r:id="rId7"/>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
        <p:nvSpPr>
          <p:cNvPr id="4" name="页脚占位符 3"/>
          <p:cNvSpPr>
            <a:spLocks noGrp="1"/>
          </p:cNvSpPr>
          <p:nvPr>
            <p:ph type="ftr" sz="quarter" idx="11"/>
            <p:custDataLst>
              <p:tags r:id="rId8"/>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13" name="矩形 12"/>
          <p:cNvSpPr/>
          <p:nvPr>
            <p:custDataLst>
              <p:tags r:id="rId2"/>
            </p:custDataLst>
          </p:nvPr>
        </p:nvSpPr>
        <p:spPr>
          <a:xfrm>
            <a:off x="0" y="0"/>
            <a:ext cx="4822825" cy="6858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trike="noStrike" noProof="1" dirty="0">
              <a:solidFill>
                <a:schemeClr val="tx1">
                  <a:lumMod val="85000"/>
                  <a:lumOff val="15000"/>
                </a:schemeClr>
              </a:solidFill>
              <a:sym typeface="+mn-ea"/>
            </a:endParaRPr>
          </a:p>
        </p:txBody>
      </p:sp>
      <p:grpSp>
        <p:nvGrpSpPr>
          <p:cNvPr id="14340" name="组合 5"/>
          <p:cNvGrpSpPr/>
          <p:nvPr/>
        </p:nvGrpSpPr>
        <p:grpSpPr>
          <a:xfrm>
            <a:off x="-3175" y="5799138"/>
            <a:ext cx="1990725" cy="1073150"/>
            <a:chOff x="-6" y="9132"/>
            <a:chExt cx="3136" cy="1690"/>
          </a:xfrm>
        </p:grpSpPr>
        <p:sp>
          <p:nvSpPr>
            <p:cNvPr id="16" name="任意形状 24"/>
            <p:cNvSpPr/>
            <p:nvPr userDrawn="1">
              <p:custDataLst>
                <p:tags r:id="rId3"/>
              </p:custDataLst>
            </p:nvPr>
          </p:nvSpPr>
          <p:spPr>
            <a:xfrm>
              <a:off x="-6" y="9132"/>
              <a:ext cx="2126" cy="1691"/>
            </a:xfrm>
            <a:custGeom>
              <a:avLst/>
              <a:gdLst>
                <a:gd name="connsiteX0" fmla="*/ 928699 w 3691856"/>
                <a:gd name="connsiteY0" fmla="*/ 0 h 2936208"/>
                <a:gd name="connsiteX1" fmla="*/ 3691856 w 3691856"/>
                <a:gd name="connsiteY1" fmla="*/ 2763157 h 2936208"/>
                <a:gd name="connsiteX2" fmla="*/ 3683118 w 3691856"/>
                <a:gd name="connsiteY2" fmla="*/ 2936208 h 2936208"/>
                <a:gd name="connsiteX3" fmla="*/ 0 w 3691856"/>
                <a:gd name="connsiteY3" fmla="*/ 2936208 h 2936208"/>
                <a:gd name="connsiteX4" fmla="*/ 0 w 3691856"/>
                <a:gd name="connsiteY4" fmla="*/ 163397 h 2936208"/>
                <a:gd name="connsiteX5" fmla="*/ 107021 w 3691856"/>
                <a:gd name="connsiteY5" fmla="*/ 124226 h 2936208"/>
                <a:gd name="connsiteX6" fmla="*/ 928699 w 3691856"/>
                <a:gd name="connsiteY6" fmla="*/ 0 h 293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1856" h="2936208">
                  <a:moveTo>
                    <a:pt x="928699" y="0"/>
                  </a:moveTo>
                  <a:cubicBezTo>
                    <a:pt x="2454748" y="0"/>
                    <a:pt x="3691856" y="1237108"/>
                    <a:pt x="3691856" y="2763157"/>
                  </a:cubicBezTo>
                  <a:lnTo>
                    <a:pt x="3683118" y="2936208"/>
                  </a:lnTo>
                  <a:lnTo>
                    <a:pt x="0" y="2936208"/>
                  </a:lnTo>
                  <a:lnTo>
                    <a:pt x="0" y="163397"/>
                  </a:lnTo>
                  <a:lnTo>
                    <a:pt x="107021" y="124226"/>
                  </a:lnTo>
                  <a:cubicBezTo>
                    <a:pt x="366589" y="43492"/>
                    <a:pt x="642565" y="0"/>
                    <a:pt x="928699" y="0"/>
                  </a:cubicBez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trike="noStrike" noProof="1">
                <a:solidFill>
                  <a:schemeClr val="tx1">
                    <a:lumMod val="85000"/>
                    <a:lumOff val="15000"/>
                  </a:schemeClr>
                </a:solidFill>
              </a:endParaRPr>
            </a:p>
          </p:txBody>
        </p:sp>
        <p:sp>
          <p:nvSpPr>
            <p:cNvPr id="18" name="任意多边形: 形状 17"/>
            <p:cNvSpPr/>
            <p:nvPr userDrawn="1">
              <p:custDataLst>
                <p:tags r:id="rId4"/>
              </p:custDataLst>
            </p:nvPr>
          </p:nvSpPr>
          <p:spPr>
            <a:xfrm>
              <a:off x="1110" y="9611"/>
              <a:ext cx="2020" cy="1189"/>
            </a:xfrm>
            <a:custGeom>
              <a:avLst/>
              <a:gdLst>
                <a:gd name="connsiteX0" fmla="*/ 641220 w 1282440"/>
                <a:gd name="connsiteY0" fmla="*/ 0 h 755143"/>
                <a:gd name="connsiteX1" fmla="*/ 1282440 w 1282440"/>
                <a:gd name="connsiteY1" fmla="*/ 641220 h 755143"/>
                <a:gd name="connsiteX2" fmla="*/ 1270956 w 1282440"/>
                <a:gd name="connsiteY2" fmla="*/ 755143 h 755143"/>
                <a:gd name="connsiteX3" fmla="*/ 11485 w 1282440"/>
                <a:gd name="connsiteY3" fmla="*/ 755143 h 755143"/>
                <a:gd name="connsiteX4" fmla="*/ 0 w 1282440"/>
                <a:gd name="connsiteY4" fmla="*/ 641220 h 755143"/>
                <a:gd name="connsiteX5" fmla="*/ 641220 w 1282440"/>
                <a:gd name="connsiteY5" fmla="*/ 0 h 755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2440" h="755143">
                  <a:moveTo>
                    <a:pt x="641220" y="0"/>
                  </a:moveTo>
                  <a:cubicBezTo>
                    <a:pt x="995356" y="0"/>
                    <a:pt x="1282440" y="287084"/>
                    <a:pt x="1282440" y="641220"/>
                  </a:cubicBezTo>
                  <a:lnTo>
                    <a:pt x="1270956" y="755143"/>
                  </a:lnTo>
                  <a:lnTo>
                    <a:pt x="11485" y="755143"/>
                  </a:lnTo>
                  <a:lnTo>
                    <a:pt x="0" y="641220"/>
                  </a:lnTo>
                  <a:cubicBezTo>
                    <a:pt x="0" y="287084"/>
                    <a:pt x="287084" y="0"/>
                    <a:pt x="641220" y="0"/>
                  </a:cubicBezTo>
                  <a:close/>
                </a:path>
              </a:pathLst>
            </a:cu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trike="noStrike" noProof="1">
                <a:solidFill>
                  <a:schemeClr val="tx1">
                    <a:lumMod val="85000"/>
                    <a:lumOff val="15000"/>
                  </a:schemeClr>
                </a:solidFill>
              </a:endParaRPr>
            </a:p>
          </p:txBody>
        </p:sp>
      </p:grpSp>
      <p:sp>
        <p:nvSpPr>
          <p:cNvPr id="2" name="标题 1"/>
          <p:cNvSpPr>
            <a:spLocks noGrp="1"/>
          </p:cNvSpPr>
          <p:nvPr>
            <p:ph type="title" hasCustomPrompt="1"/>
          </p:nvPr>
        </p:nvSpPr>
        <p:spPr>
          <a:xfrm>
            <a:off x="583200" y="770400"/>
            <a:ext cx="3960000" cy="882000"/>
          </a:xfrm>
        </p:spPr>
        <p:txBody>
          <a:bodyPr anchor="ctr">
            <a:normAutofit/>
          </a:bodyPr>
          <a:lstStyle>
            <a:lvl1pPr>
              <a:defRPr sz="3200" b="1" u="none" strike="noStrike" kern="1200" cap="none" spc="2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pPr fontAlgn="auto"/>
            <a:r>
              <a:rPr lang="zh-CN" altLang="en-US" strike="noStrike" noProof="1" dirty="0"/>
              <a:t>单击编辑标题</a:t>
            </a:r>
            <a:endParaRPr lang="zh-CN" altLang="en-US" strike="noStrike" noProof="1" dirty="0"/>
          </a:p>
        </p:txBody>
      </p:sp>
      <p:sp>
        <p:nvSpPr>
          <p:cNvPr id="7" name="文本占位符 6"/>
          <p:cNvSpPr>
            <a:spLocks noGrp="1"/>
          </p:cNvSpPr>
          <p:nvPr>
            <p:ph type="body" sz="quarter" idx="13"/>
          </p:nvPr>
        </p:nvSpPr>
        <p:spPr>
          <a:xfrm>
            <a:off x="586800" y="1764000"/>
            <a:ext cx="3956400" cy="4093200"/>
          </a:xfrm>
        </p:spPr>
        <p:txBody>
          <a:bodyPr>
            <a:normAutofit/>
          </a:bodyPr>
          <a:lstStyle>
            <a:lvl1pPr marL="285750" indent="-285750">
              <a:lnSpc>
                <a:spcPct val="130000"/>
              </a:lnSpc>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vl2pPr marL="742950" indent="-285750">
              <a:lnSpc>
                <a:spcPct val="130000"/>
              </a:lnSpc>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2pPr>
            <a:lvl3pPr marL="1200150" indent="-285750">
              <a:lnSpc>
                <a:spcPct val="130000"/>
              </a:lnSpc>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3pPr>
            <a:lvl4pPr marL="1657350" indent="-285750">
              <a:lnSpc>
                <a:spcPct val="130000"/>
              </a:lnSpc>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4pPr>
            <a:lvl5pPr marL="2114550" indent="-285750">
              <a:lnSpc>
                <a:spcPct val="130000"/>
              </a:lnSpc>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sym typeface="+mn-ea"/>
              </a:rPr>
              <a:t>第</a:t>
            </a:r>
            <a:r>
              <a:rPr lang="zh-CN" altLang="en-US" strike="noStrike" noProof="1" dirty="0"/>
              <a:t>二级</a:t>
            </a:r>
            <a:endParaRPr lang="zh-CN" altLang="en-US" strike="noStrike" noProof="1" dirty="0"/>
          </a:p>
          <a:p>
            <a:pPr lvl="2" fontAlgn="auto"/>
            <a:r>
              <a:rPr lang="zh-CN" altLang="en-US" strike="noStrike" noProof="1" dirty="0">
                <a:sym typeface="+mn-ea"/>
              </a:rPr>
              <a:t>第</a:t>
            </a:r>
            <a:r>
              <a:rPr lang="zh-CN" altLang="en-US" strike="noStrike" noProof="1" dirty="0"/>
              <a:t>三级</a:t>
            </a:r>
            <a:endParaRPr lang="zh-CN" altLang="en-US" strike="noStrike" noProof="1" dirty="0"/>
          </a:p>
          <a:p>
            <a:pPr lvl="3" fontAlgn="auto"/>
            <a:r>
              <a:rPr lang="zh-CN" altLang="en-US" strike="noStrike" noProof="1" dirty="0">
                <a:sym typeface="+mn-ea"/>
              </a:rPr>
              <a:t>第</a:t>
            </a:r>
            <a:r>
              <a:rPr lang="zh-CN" altLang="en-US" strike="noStrike" noProof="1" dirty="0"/>
              <a:t>四级</a:t>
            </a:r>
            <a:endParaRPr lang="zh-CN" altLang="en-US" strike="noStrike" noProof="1" dirty="0"/>
          </a:p>
          <a:p>
            <a:pPr lvl="4" fontAlgn="auto"/>
            <a:r>
              <a:rPr lang="zh-CN" altLang="en-US" strike="noStrike" noProof="1" dirty="0">
                <a:sym typeface="+mn-ea"/>
              </a:rPr>
              <a:t>第</a:t>
            </a:r>
            <a:r>
              <a:rPr lang="zh-CN" altLang="en-US" strike="noStrike" noProof="1" dirty="0"/>
              <a:t>五级</a:t>
            </a:r>
            <a:endParaRPr lang="zh-CN" altLang="en-US" strike="noStrike" noProof="1" dirty="0"/>
          </a:p>
        </p:txBody>
      </p:sp>
      <p:sp>
        <p:nvSpPr>
          <p:cNvPr id="9" name="内容占位符 8"/>
          <p:cNvSpPr>
            <a:spLocks noGrp="1"/>
          </p:cNvSpPr>
          <p:nvPr>
            <p:ph sz="quarter" idx="14"/>
          </p:nvPr>
        </p:nvSpPr>
        <p:spPr>
          <a:xfrm>
            <a:off x="5101200" y="769938"/>
            <a:ext cx="6480000" cy="5087937"/>
          </a:xfrm>
        </p:spPr>
        <p:txBody>
          <a:bodyPr>
            <a:normAutofit/>
          </a:bodyPr>
          <a:lstStyle>
            <a:lvl1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vl2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2pPr>
            <a:lvl3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3pPr>
            <a:lvl4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4pPr>
            <a:lvl5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5pPr>
          </a:lstStyle>
          <a:p>
            <a:pPr lvl="0" fontAlgn="auto"/>
            <a:r>
              <a:rPr lang="zh-CN" altLang="en-US" strike="noStrike" noProof="1"/>
              <a:t>单击此处编辑母版文本样式</a:t>
            </a:r>
            <a:endParaRPr lang="zh-CN" altLang="en-US" strike="noStrike" noProof="1"/>
          </a:p>
          <a:p>
            <a:pPr lvl="1" fontAlgn="auto"/>
            <a:r>
              <a:rPr lang="zh-CN" altLang="en-US" strike="noStrike" noProof="1">
                <a:sym typeface="+mn-ea"/>
              </a:rPr>
              <a:t>第</a:t>
            </a:r>
            <a:r>
              <a:rPr lang="zh-CN" altLang="en-US" strike="noStrike" noProof="1"/>
              <a:t>二级</a:t>
            </a:r>
            <a:endParaRPr lang="zh-CN" altLang="en-US" strike="noStrike" noProof="1"/>
          </a:p>
          <a:p>
            <a:pPr lvl="2" fontAlgn="auto"/>
            <a:r>
              <a:rPr lang="zh-CN" altLang="en-US" strike="noStrike" noProof="1">
                <a:sym typeface="+mn-ea"/>
              </a:rPr>
              <a:t>第</a:t>
            </a:r>
            <a:r>
              <a:rPr lang="zh-CN" altLang="en-US" strike="noStrike" noProof="1"/>
              <a:t>三级</a:t>
            </a:r>
            <a:endParaRPr lang="zh-CN" altLang="en-US" strike="noStrike" noProof="1"/>
          </a:p>
          <a:p>
            <a:pPr lvl="3" fontAlgn="auto"/>
            <a:r>
              <a:rPr lang="zh-CN" altLang="en-US" strike="noStrike" noProof="1">
                <a:sym typeface="+mn-ea"/>
              </a:rPr>
              <a:t>第</a:t>
            </a:r>
            <a:r>
              <a:rPr lang="zh-CN" altLang="en-US" strike="noStrike" noProof="1"/>
              <a:t>四级</a:t>
            </a:r>
            <a:endParaRPr lang="zh-CN" altLang="en-US" strike="noStrike" noProof="1"/>
          </a:p>
          <a:p>
            <a:pPr lvl="4" fontAlgn="auto"/>
            <a:r>
              <a:rPr lang="zh-CN" altLang="en-US" strike="noStrike" noProof="1">
                <a:sym typeface="+mn-ea"/>
              </a:rPr>
              <a:t>第</a:t>
            </a:r>
            <a:r>
              <a:rPr lang="zh-CN" altLang="en-US" strike="noStrike" noProof="1"/>
              <a:t>五级</a:t>
            </a:r>
            <a:endParaRPr lang="zh-CN" altLang="en-US" strike="noStrike" noProof="1" dirty="0"/>
          </a:p>
        </p:txBody>
      </p:sp>
      <p:sp>
        <p:nvSpPr>
          <p:cNvPr id="3" name="日期占位符 2"/>
          <p:cNvSpPr>
            <a:spLocks noGrp="1"/>
          </p:cNvSpPr>
          <p:nvPr>
            <p:ph type="dt" sz="half" idx="10"/>
            <p:custDataLst>
              <p:tags r:id="rId5"/>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6"/>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dirty="0"/>
          </a:p>
        </p:txBody>
      </p:sp>
      <p:sp>
        <p:nvSpPr>
          <p:cNvPr id="5" name="灯片编号占位符 4"/>
          <p:cNvSpPr>
            <a:spLocks noGrp="1"/>
          </p:cNvSpPr>
          <p:nvPr>
            <p:ph type="sldNum" sz="quarter" idx="12"/>
            <p:custDataLst>
              <p:tags r:id="rId7"/>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3" name="矩形 12"/>
          <p:cNvSpPr/>
          <p:nvPr>
            <p:custDataLst>
              <p:tags r:id="rId2"/>
            </p:custDataLst>
          </p:nvPr>
        </p:nvSpPr>
        <p:spPr>
          <a:xfrm>
            <a:off x="0" y="0"/>
            <a:ext cx="12192000" cy="266382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trike="noStrike" noProof="1">
              <a:solidFill>
                <a:schemeClr val="tx1">
                  <a:lumMod val="85000"/>
                  <a:lumOff val="15000"/>
                </a:schemeClr>
              </a:solidFill>
              <a:sym typeface="+mn-ea"/>
            </a:endParaRPr>
          </a:p>
        </p:txBody>
      </p:sp>
      <p:grpSp>
        <p:nvGrpSpPr>
          <p:cNvPr id="15364" name="组合 5"/>
          <p:cNvGrpSpPr/>
          <p:nvPr/>
        </p:nvGrpSpPr>
        <p:grpSpPr>
          <a:xfrm>
            <a:off x="10663238" y="-7937"/>
            <a:ext cx="1528762" cy="1471612"/>
            <a:chOff x="16792" y="-13"/>
            <a:chExt cx="2408" cy="2319"/>
          </a:xfrm>
        </p:grpSpPr>
        <p:sp>
          <p:nvSpPr>
            <p:cNvPr id="10" name="任意多边形: 形状 9"/>
            <p:cNvSpPr/>
            <p:nvPr userDrawn="1">
              <p:custDataLst>
                <p:tags r:id="rId3"/>
              </p:custDataLst>
            </p:nvPr>
          </p:nvSpPr>
          <p:spPr>
            <a:xfrm>
              <a:off x="17824" y="0"/>
              <a:ext cx="1376" cy="2307"/>
            </a:xfrm>
            <a:custGeom>
              <a:avLst/>
              <a:gdLst>
                <a:gd name="connsiteX0" fmla="*/ 447252 w 873962"/>
                <a:gd name="connsiteY0" fmla="*/ 0 h 1464826"/>
                <a:gd name="connsiteX1" fmla="*/ 873962 w 873962"/>
                <a:gd name="connsiteY1" fmla="*/ 0 h 1464826"/>
                <a:gd name="connsiteX2" fmla="*/ 873962 w 873962"/>
                <a:gd name="connsiteY2" fmla="*/ 1456778 h 1464826"/>
                <a:gd name="connsiteX3" fmla="*/ 847228 w 873962"/>
                <a:gd name="connsiteY3" fmla="*/ 1460858 h 1464826"/>
                <a:gd name="connsiteX4" fmla="*/ 768639 w 873962"/>
                <a:gd name="connsiteY4" fmla="*/ 1464826 h 1464826"/>
                <a:gd name="connsiteX5" fmla="*/ 0 w 873962"/>
                <a:gd name="connsiteY5" fmla="*/ 696187 h 1464826"/>
                <a:gd name="connsiteX6" fmla="*/ 338885 w 873962"/>
                <a:gd name="connsiteY6" fmla="*/ 58819 h 146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3962" h="1464826">
                  <a:moveTo>
                    <a:pt x="447252" y="0"/>
                  </a:moveTo>
                  <a:lnTo>
                    <a:pt x="873962" y="0"/>
                  </a:lnTo>
                  <a:lnTo>
                    <a:pt x="873962" y="1456778"/>
                  </a:lnTo>
                  <a:lnTo>
                    <a:pt x="847228" y="1460858"/>
                  </a:lnTo>
                  <a:cubicBezTo>
                    <a:pt x="821388" y="1463482"/>
                    <a:pt x="795171" y="1464826"/>
                    <a:pt x="768639" y="1464826"/>
                  </a:cubicBezTo>
                  <a:cubicBezTo>
                    <a:pt x="344131" y="1464826"/>
                    <a:pt x="0" y="1120695"/>
                    <a:pt x="0" y="696187"/>
                  </a:cubicBezTo>
                  <a:cubicBezTo>
                    <a:pt x="0" y="430870"/>
                    <a:pt x="134426" y="196949"/>
                    <a:pt x="338885" y="58819"/>
                  </a:cubicBezTo>
                  <a:close/>
                </a:path>
              </a:pathLst>
            </a:custGeom>
            <a:solidFill>
              <a:schemeClr val="accent3">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trike="noStrike" noProof="1">
                <a:solidFill>
                  <a:schemeClr val="tx1">
                    <a:lumMod val="85000"/>
                    <a:lumOff val="15000"/>
                  </a:schemeClr>
                </a:solidFill>
              </a:endParaRPr>
            </a:p>
          </p:txBody>
        </p:sp>
        <p:sp>
          <p:nvSpPr>
            <p:cNvPr id="11" name="任意形状 17"/>
            <p:cNvSpPr/>
            <p:nvPr userDrawn="1">
              <p:custDataLst>
                <p:tags r:id="rId4"/>
              </p:custDataLst>
            </p:nvPr>
          </p:nvSpPr>
          <p:spPr>
            <a:xfrm>
              <a:off x="16792" y="-13"/>
              <a:ext cx="1847" cy="1121"/>
            </a:xfrm>
            <a:custGeom>
              <a:avLst/>
              <a:gdLst>
                <a:gd name="connsiteX0" fmla="*/ 42442 w 3589290"/>
                <a:gd name="connsiteY0" fmla="*/ 0 h 2179590"/>
                <a:gd name="connsiteX1" fmla="*/ 3546848 w 3589290"/>
                <a:gd name="connsiteY1" fmla="*/ 0 h 2179590"/>
                <a:gd name="connsiteX2" fmla="*/ 3552829 w 3589290"/>
                <a:gd name="connsiteY2" fmla="*/ 23261 h 2179590"/>
                <a:gd name="connsiteX3" fmla="*/ 3589290 w 3589290"/>
                <a:gd name="connsiteY3" fmla="*/ 384945 h 2179590"/>
                <a:gd name="connsiteX4" fmla="*/ 1794645 w 3589290"/>
                <a:gd name="connsiteY4" fmla="*/ 2179590 h 2179590"/>
                <a:gd name="connsiteX5" fmla="*/ 0 w 3589290"/>
                <a:gd name="connsiteY5" fmla="*/ 384945 h 2179590"/>
                <a:gd name="connsiteX6" fmla="*/ 36461 w 3589290"/>
                <a:gd name="connsiteY6" fmla="*/ 23261 h 217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9290" h="2179590">
                  <a:moveTo>
                    <a:pt x="42442" y="0"/>
                  </a:moveTo>
                  <a:lnTo>
                    <a:pt x="3546848" y="0"/>
                  </a:lnTo>
                  <a:lnTo>
                    <a:pt x="3552829" y="23261"/>
                  </a:lnTo>
                  <a:cubicBezTo>
                    <a:pt x="3576736" y="140089"/>
                    <a:pt x="3589290" y="261051"/>
                    <a:pt x="3589290" y="384945"/>
                  </a:cubicBezTo>
                  <a:cubicBezTo>
                    <a:pt x="3589290" y="1376100"/>
                    <a:pt x="2785800" y="2179590"/>
                    <a:pt x="1794645" y="2179590"/>
                  </a:cubicBezTo>
                  <a:cubicBezTo>
                    <a:pt x="803490" y="2179590"/>
                    <a:pt x="0" y="1376100"/>
                    <a:pt x="0" y="384945"/>
                  </a:cubicBezTo>
                  <a:cubicBezTo>
                    <a:pt x="0" y="261051"/>
                    <a:pt x="12555" y="140089"/>
                    <a:pt x="36461" y="23261"/>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trike="noStrike" noProof="1">
                <a:solidFill>
                  <a:schemeClr val="tx1">
                    <a:lumMod val="85000"/>
                    <a:lumOff val="15000"/>
                  </a:schemeClr>
                </a:solidFill>
              </a:endParaRPr>
            </a:p>
          </p:txBody>
        </p:sp>
      </p:grpSp>
      <p:sp>
        <p:nvSpPr>
          <p:cNvPr id="2" name="标题 1"/>
          <p:cNvSpPr>
            <a:spLocks noGrp="1"/>
          </p:cNvSpPr>
          <p:nvPr>
            <p:ph type="title"/>
          </p:nvPr>
        </p:nvSpPr>
        <p:spPr>
          <a:xfrm>
            <a:off x="612000" y="781200"/>
            <a:ext cx="10976400" cy="626400"/>
          </a:xfrm>
        </p:spPr>
        <p:txBody>
          <a:bodyPr anchor="ctr"/>
          <a:lstStyle>
            <a:lvl1pPr algn="ctr">
              <a:defRPr sz="360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7" name="文本占位符 6"/>
          <p:cNvSpPr>
            <a:spLocks noGrp="1"/>
          </p:cNvSpPr>
          <p:nvPr>
            <p:ph type="body" sz="quarter" idx="13"/>
          </p:nvPr>
        </p:nvSpPr>
        <p:spPr>
          <a:xfrm>
            <a:off x="612000" y="1659600"/>
            <a:ext cx="10975975" cy="828000"/>
          </a:xfrm>
        </p:spPr>
        <p:txBody>
          <a:bodyPr>
            <a:normAutofit/>
          </a:bodyPr>
          <a:lstStyle>
            <a:lvl1pPr algn="ctr">
              <a:lnSpc>
                <a:spcPct val="130000"/>
              </a:lnSpc>
              <a:spcBef>
                <a:spcPts val="0"/>
              </a:spcBef>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9" name="内容占位符 8"/>
          <p:cNvSpPr>
            <a:spLocks noGrp="1"/>
          </p:cNvSpPr>
          <p:nvPr>
            <p:ph sz="quarter" idx="14"/>
          </p:nvPr>
        </p:nvSpPr>
        <p:spPr>
          <a:xfrm>
            <a:off x="612775" y="2808000"/>
            <a:ext cx="10965600" cy="3430800"/>
          </a:xfrm>
        </p:spPr>
        <p:txBody>
          <a:bodyPr>
            <a:normAutofit/>
          </a:bodyPr>
          <a:lstStyle>
            <a:lvl1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vl2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2pPr>
            <a:lvl3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3pPr>
            <a:lvl4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4pPr>
            <a:lvl5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sym typeface="+mn-ea"/>
              </a:rPr>
              <a:t>第</a:t>
            </a:r>
            <a:r>
              <a:rPr lang="zh-CN" altLang="en-US" strike="noStrike" noProof="1" dirty="0"/>
              <a:t>二级</a:t>
            </a:r>
            <a:endParaRPr lang="zh-CN" altLang="en-US" strike="noStrike" noProof="1" dirty="0"/>
          </a:p>
          <a:p>
            <a:pPr lvl="2" fontAlgn="auto"/>
            <a:r>
              <a:rPr lang="zh-CN" altLang="en-US" strike="noStrike" noProof="1" dirty="0">
                <a:sym typeface="+mn-ea"/>
              </a:rPr>
              <a:t>第</a:t>
            </a:r>
            <a:r>
              <a:rPr lang="zh-CN" altLang="en-US" strike="noStrike" noProof="1" dirty="0"/>
              <a:t>三级</a:t>
            </a:r>
            <a:endParaRPr lang="zh-CN" altLang="en-US" strike="noStrike" noProof="1" dirty="0"/>
          </a:p>
          <a:p>
            <a:pPr lvl="3" fontAlgn="auto"/>
            <a:r>
              <a:rPr lang="zh-CN" altLang="en-US" strike="noStrike" noProof="1" dirty="0">
                <a:sym typeface="+mn-ea"/>
              </a:rPr>
              <a:t>第</a:t>
            </a:r>
            <a:r>
              <a:rPr lang="zh-CN" altLang="en-US" strike="noStrike" noProof="1" dirty="0"/>
              <a:t>四级</a:t>
            </a:r>
            <a:endParaRPr lang="zh-CN" altLang="en-US" strike="noStrike" noProof="1" dirty="0"/>
          </a:p>
          <a:p>
            <a:pPr lvl="4" fontAlgn="auto"/>
            <a:r>
              <a:rPr lang="zh-CN" altLang="en-US" strike="noStrike" noProof="1" dirty="0">
                <a:sym typeface="+mn-ea"/>
              </a:rPr>
              <a:t>第</a:t>
            </a:r>
            <a:r>
              <a:rPr lang="zh-CN" altLang="en-US" strike="noStrike" noProof="1" dirty="0"/>
              <a:t>五级</a:t>
            </a:r>
            <a:endParaRPr lang="zh-CN" altLang="en-US" strike="noStrike" noProof="1" dirty="0"/>
          </a:p>
        </p:txBody>
      </p:sp>
      <p:sp>
        <p:nvSpPr>
          <p:cNvPr id="3" name="日期占位符 2"/>
          <p:cNvSpPr>
            <a:spLocks noGrp="1"/>
          </p:cNvSpPr>
          <p:nvPr>
            <p:ph type="dt" sz="half" idx="10"/>
            <p:custDataLst>
              <p:tags r:id="rId5"/>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6"/>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dirty="0"/>
          </a:p>
        </p:txBody>
      </p:sp>
      <p:sp>
        <p:nvSpPr>
          <p:cNvPr id="5" name="灯片编号占位符 4"/>
          <p:cNvSpPr>
            <a:spLocks noGrp="1"/>
          </p:cNvSpPr>
          <p:nvPr>
            <p:ph type="sldNum" sz="quarter" idx="12"/>
            <p:custDataLst>
              <p:tags r:id="rId7"/>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grpSp>
        <p:nvGrpSpPr>
          <p:cNvPr id="16387" name="组合 5"/>
          <p:cNvGrpSpPr/>
          <p:nvPr/>
        </p:nvGrpSpPr>
        <p:grpSpPr>
          <a:xfrm>
            <a:off x="10663238" y="-7937"/>
            <a:ext cx="1528762" cy="1471612"/>
            <a:chOff x="16792" y="-13"/>
            <a:chExt cx="2408" cy="2319"/>
          </a:xfrm>
        </p:grpSpPr>
        <p:sp>
          <p:nvSpPr>
            <p:cNvPr id="10" name="任意多边形: 形状 9"/>
            <p:cNvSpPr/>
            <p:nvPr userDrawn="1">
              <p:custDataLst>
                <p:tags r:id="rId2"/>
              </p:custDataLst>
            </p:nvPr>
          </p:nvSpPr>
          <p:spPr>
            <a:xfrm>
              <a:off x="17824" y="0"/>
              <a:ext cx="1376" cy="2307"/>
            </a:xfrm>
            <a:custGeom>
              <a:avLst/>
              <a:gdLst>
                <a:gd name="connsiteX0" fmla="*/ 447252 w 873962"/>
                <a:gd name="connsiteY0" fmla="*/ 0 h 1464826"/>
                <a:gd name="connsiteX1" fmla="*/ 873962 w 873962"/>
                <a:gd name="connsiteY1" fmla="*/ 0 h 1464826"/>
                <a:gd name="connsiteX2" fmla="*/ 873962 w 873962"/>
                <a:gd name="connsiteY2" fmla="*/ 1456778 h 1464826"/>
                <a:gd name="connsiteX3" fmla="*/ 847228 w 873962"/>
                <a:gd name="connsiteY3" fmla="*/ 1460858 h 1464826"/>
                <a:gd name="connsiteX4" fmla="*/ 768639 w 873962"/>
                <a:gd name="connsiteY4" fmla="*/ 1464826 h 1464826"/>
                <a:gd name="connsiteX5" fmla="*/ 0 w 873962"/>
                <a:gd name="connsiteY5" fmla="*/ 696187 h 1464826"/>
                <a:gd name="connsiteX6" fmla="*/ 338885 w 873962"/>
                <a:gd name="connsiteY6" fmla="*/ 58819 h 146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3962" h="1464826">
                  <a:moveTo>
                    <a:pt x="447252" y="0"/>
                  </a:moveTo>
                  <a:lnTo>
                    <a:pt x="873962" y="0"/>
                  </a:lnTo>
                  <a:lnTo>
                    <a:pt x="873962" y="1456778"/>
                  </a:lnTo>
                  <a:lnTo>
                    <a:pt x="847228" y="1460858"/>
                  </a:lnTo>
                  <a:cubicBezTo>
                    <a:pt x="821388" y="1463482"/>
                    <a:pt x="795171" y="1464826"/>
                    <a:pt x="768639" y="1464826"/>
                  </a:cubicBezTo>
                  <a:cubicBezTo>
                    <a:pt x="344131" y="1464826"/>
                    <a:pt x="0" y="1120695"/>
                    <a:pt x="0" y="696187"/>
                  </a:cubicBezTo>
                  <a:cubicBezTo>
                    <a:pt x="0" y="430870"/>
                    <a:pt x="134426" y="196949"/>
                    <a:pt x="338885" y="58819"/>
                  </a:cubicBezTo>
                  <a:close/>
                </a:path>
              </a:pathLst>
            </a:cu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trike="noStrike" noProof="1">
                <a:solidFill>
                  <a:schemeClr val="tx1">
                    <a:lumMod val="85000"/>
                    <a:lumOff val="15000"/>
                  </a:schemeClr>
                </a:solidFill>
              </a:endParaRPr>
            </a:p>
          </p:txBody>
        </p:sp>
        <p:sp>
          <p:nvSpPr>
            <p:cNvPr id="11" name="任意形状 17"/>
            <p:cNvSpPr/>
            <p:nvPr userDrawn="1">
              <p:custDataLst>
                <p:tags r:id="rId3"/>
              </p:custDataLst>
            </p:nvPr>
          </p:nvSpPr>
          <p:spPr>
            <a:xfrm>
              <a:off x="16792" y="-13"/>
              <a:ext cx="1847" cy="1121"/>
            </a:xfrm>
            <a:custGeom>
              <a:avLst/>
              <a:gdLst>
                <a:gd name="connsiteX0" fmla="*/ 42442 w 3589290"/>
                <a:gd name="connsiteY0" fmla="*/ 0 h 2179590"/>
                <a:gd name="connsiteX1" fmla="*/ 3546848 w 3589290"/>
                <a:gd name="connsiteY1" fmla="*/ 0 h 2179590"/>
                <a:gd name="connsiteX2" fmla="*/ 3552829 w 3589290"/>
                <a:gd name="connsiteY2" fmla="*/ 23261 h 2179590"/>
                <a:gd name="connsiteX3" fmla="*/ 3589290 w 3589290"/>
                <a:gd name="connsiteY3" fmla="*/ 384945 h 2179590"/>
                <a:gd name="connsiteX4" fmla="*/ 1794645 w 3589290"/>
                <a:gd name="connsiteY4" fmla="*/ 2179590 h 2179590"/>
                <a:gd name="connsiteX5" fmla="*/ 0 w 3589290"/>
                <a:gd name="connsiteY5" fmla="*/ 384945 h 2179590"/>
                <a:gd name="connsiteX6" fmla="*/ 36461 w 3589290"/>
                <a:gd name="connsiteY6" fmla="*/ 23261 h 217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9290" h="2179590">
                  <a:moveTo>
                    <a:pt x="42442" y="0"/>
                  </a:moveTo>
                  <a:lnTo>
                    <a:pt x="3546848" y="0"/>
                  </a:lnTo>
                  <a:lnTo>
                    <a:pt x="3552829" y="23261"/>
                  </a:lnTo>
                  <a:cubicBezTo>
                    <a:pt x="3576736" y="140089"/>
                    <a:pt x="3589290" y="261051"/>
                    <a:pt x="3589290" y="384945"/>
                  </a:cubicBezTo>
                  <a:cubicBezTo>
                    <a:pt x="3589290" y="1376100"/>
                    <a:pt x="2785800" y="2179590"/>
                    <a:pt x="1794645" y="2179590"/>
                  </a:cubicBezTo>
                  <a:cubicBezTo>
                    <a:pt x="803490" y="2179590"/>
                    <a:pt x="0" y="1376100"/>
                    <a:pt x="0" y="384945"/>
                  </a:cubicBezTo>
                  <a:cubicBezTo>
                    <a:pt x="0" y="261051"/>
                    <a:pt x="12555" y="140089"/>
                    <a:pt x="36461" y="23261"/>
                  </a:cubicBezTo>
                  <a:close/>
                </a:path>
              </a:pathLst>
            </a:cu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trike="noStrike" noProof="1">
                <a:solidFill>
                  <a:schemeClr val="tx1">
                    <a:lumMod val="85000"/>
                    <a:lumOff val="15000"/>
                  </a:schemeClr>
                </a:solidFill>
              </a:endParaRPr>
            </a:p>
          </p:txBody>
        </p:sp>
      </p:grpSp>
      <p:sp>
        <p:nvSpPr>
          <p:cNvPr id="13" name="矩形 12"/>
          <p:cNvSpPr/>
          <p:nvPr>
            <p:custDataLst>
              <p:tags r:id="rId4"/>
            </p:custDataLst>
          </p:nvPr>
        </p:nvSpPr>
        <p:spPr>
          <a:xfrm>
            <a:off x="0" y="5041900"/>
            <a:ext cx="12192000" cy="18288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trike="noStrike" noProof="1">
              <a:solidFill>
                <a:schemeClr val="tx1">
                  <a:lumMod val="85000"/>
                  <a:lumOff val="15000"/>
                </a:schemeClr>
              </a:solidFill>
              <a:sym typeface="+mn-ea"/>
            </a:endParaRPr>
          </a:p>
        </p:txBody>
      </p:sp>
      <p:sp>
        <p:nvSpPr>
          <p:cNvPr id="2" name="标题 1"/>
          <p:cNvSpPr>
            <a:spLocks noGrp="1"/>
          </p:cNvSpPr>
          <p:nvPr>
            <p:ph type="title"/>
          </p:nvPr>
        </p:nvSpPr>
        <p:spPr>
          <a:xfrm>
            <a:off x="604800" y="669600"/>
            <a:ext cx="10976400" cy="565200"/>
          </a:xfrm>
        </p:spPr>
        <p:txBody>
          <a:bodyPr anchor="ctr">
            <a:normAutofit/>
          </a:bodyPr>
          <a:lstStyle>
            <a:lvl1pPr algn="ctr">
              <a:lnSpc>
                <a:spcPct val="100000"/>
              </a:lnSpc>
              <a:defRPr sz="3200" b="1" u="none" strike="noStrike" kern="1200" cap="none" spc="2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pPr fontAlgn="auto"/>
            <a:r>
              <a:rPr lang="zh-CN" altLang="en-US" strike="noStrike" noProof="1" dirty="0"/>
              <a:t>单击此处编辑母版标题样式</a:t>
            </a:r>
            <a:endParaRPr lang="zh-CN" altLang="en-US" strike="noStrike" noProof="1" dirty="0"/>
          </a:p>
        </p:txBody>
      </p:sp>
      <p:sp>
        <p:nvSpPr>
          <p:cNvPr id="7" name="内容占位符 6"/>
          <p:cNvSpPr>
            <a:spLocks noGrp="1"/>
          </p:cNvSpPr>
          <p:nvPr>
            <p:ph sz="quarter" idx="13"/>
          </p:nvPr>
        </p:nvSpPr>
        <p:spPr>
          <a:xfrm>
            <a:off x="604837" y="1681200"/>
            <a:ext cx="10990800" cy="3211200"/>
          </a:xfrm>
        </p:spPr>
        <p:txBody>
          <a:bodyPr>
            <a:normAutofit/>
          </a:bodyPr>
          <a:lstStyle>
            <a:lvl1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vl2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2pPr>
            <a:lvl3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3pPr>
            <a:lvl4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4pPr>
            <a:lvl5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sym typeface="+mn-ea"/>
              </a:rPr>
              <a:t>第</a:t>
            </a:r>
            <a:r>
              <a:rPr lang="zh-CN" altLang="en-US" strike="noStrike" noProof="1" dirty="0"/>
              <a:t>二级</a:t>
            </a:r>
            <a:endParaRPr lang="zh-CN" altLang="en-US" strike="noStrike" noProof="1" dirty="0"/>
          </a:p>
          <a:p>
            <a:pPr lvl="2" fontAlgn="auto"/>
            <a:r>
              <a:rPr lang="zh-CN" altLang="en-US" strike="noStrike" noProof="1" dirty="0">
                <a:sym typeface="+mn-ea"/>
              </a:rPr>
              <a:t>第</a:t>
            </a:r>
            <a:r>
              <a:rPr lang="zh-CN" altLang="en-US" strike="noStrike" noProof="1" dirty="0"/>
              <a:t>三级</a:t>
            </a:r>
            <a:endParaRPr lang="zh-CN" altLang="en-US" strike="noStrike" noProof="1" dirty="0"/>
          </a:p>
          <a:p>
            <a:pPr lvl="3" fontAlgn="auto"/>
            <a:r>
              <a:rPr lang="zh-CN" altLang="en-US" strike="noStrike" noProof="1" dirty="0">
                <a:sym typeface="+mn-ea"/>
              </a:rPr>
              <a:t>第</a:t>
            </a:r>
            <a:r>
              <a:rPr lang="zh-CN" altLang="en-US" strike="noStrike" noProof="1" dirty="0"/>
              <a:t>四级</a:t>
            </a:r>
            <a:endParaRPr lang="zh-CN" altLang="en-US" strike="noStrike" noProof="1" dirty="0"/>
          </a:p>
          <a:p>
            <a:pPr lvl="4" fontAlgn="auto"/>
            <a:r>
              <a:rPr lang="zh-CN" altLang="en-US" strike="noStrike" noProof="1" dirty="0">
                <a:sym typeface="+mn-ea"/>
              </a:rPr>
              <a:t>第</a:t>
            </a:r>
            <a:r>
              <a:rPr lang="zh-CN" altLang="en-US" strike="noStrike" noProof="1" dirty="0"/>
              <a:t>五级</a:t>
            </a:r>
            <a:endParaRPr lang="zh-CN" altLang="en-US" strike="noStrike" noProof="1" dirty="0"/>
          </a:p>
        </p:txBody>
      </p:sp>
      <p:sp>
        <p:nvSpPr>
          <p:cNvPr id="9" name="文本占位符 8"/>
          <p:cNvSpPr>
            <a:spLocks noGrp="1"/>
          </p:cNvSpPr>
          <p:nvPr>
            <p:ph type="body" sz="quarter" idx="14"/>
          </p:nvPr>
        </p:nvSpPr>
        <p:spPr>
          <a:xfrm>
            <a:off x="594000" y="5180400"/>
            <a:ext cx="11001600" cy="1011600"/>
          </a:xfrm>
        </p:spPr>
        <p:txBody>
          <a:bodyPr>
            <a:normAutofit/>
          </a:bodyPr>
          <a:lstStyle>
            <a:lvl1pPr marL="0" indent="0">
              <a:lnSpc>
                <a:spcPct val="130000"/>
              </a:lnSpc>
              <a:spcBef>
                <a:spcPts val="0"/>
              </a:spcBef>
              <a:spcAft>
                <a:spcPts val="1000"/>
              </a:spcAft>
              <a:buNone/>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5"/>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6"/>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dirty="0"/>
          </a:p>
        </p:txBody>
      </p:sp>
      <p:sp>
        <p:nvSpPr>
          <p:cNvPr id="5" name="灯片编号占位符 4"/>
          <p:cNvSpPr>
            <a:spLocks noGrp="1"/>
          </p:cNvSpPr>
          <p:nvPr>
            <p:ph type="sldNum" sz="quarter" idx="12"/>
            <p:custDataLst>
              <p:tags r:id="rId7"/>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grpSp>
        <p:nvGrpSpPr>
          <p:cNvPr id="17411" name="组合 5"/>
          <p:cNvGrpSpPr/>
          <p:nvPr/>
        </p:nvGrpSpPr>
        <p:grpSpPr>
          <a:xfrm>
            <a:off x="10531475" y="5967413"/>
            <a:ext cx="1660525" cy="904875"/>
            <a:chOff x="16584" y="9398"/>
            <a:chExt cx="2616" cy="1424"/>
          </a:xfrm>
        </p:grpSpPr>
        <p:sp>
          <p:nvSpPr>
            <p:cNvPr id="12" name="任意形状 24"/>
            <p:cNvSpPr/>
            <p:nvPr userDrawn="1">
              <p:custDataLst>
                <p:tags r:id="rId2"/>
              </p:custDataLst>
            </p:nvPr>
          </p:nvSpPr>
          <p:spPr>
            <a:xfrm flipH="1">
              <a:off x="17408" y="9398"/>
              <a:ext cx="1792" cy="1425"/>
            </a:xfrm>
            <a:custGeom>
              <a:avLst/>
              <a:gdLst>
                <a:gd name="connsiteX0" fmla="*/ 928699 w 3691856"/>
                <a:gd name="connsiteY0" fmla="*/ 0 h 2936208"/>
                <a:gd name="connsiteX1" fmla="*/ 3691856 w 3691856"/>
                <a:gd name="connsiteY1" fmla="*/ 2763157 h 2936208"/>
                <a:gd name="connsiteX2" fmla="*/ 3683118 w 3691856"/>
                <a:gd name="connsiteY2" fmla="*/ 2936208 h 2936208"/>
                <a:gd name="connsiteX3" fmla="*/ 0 w 3691856"/>
                <a:gd name="connsiteY3" fmla="*/ 2936208 h 2936208"/>
                <a:gd name="connsiteX4" fmla="*/ 0 w 3691856"/>
                <a:gd name="connsiteY4" fmla="*/ 163397 h 2936208"/>
                <a:gd name="connsiteX5" fmla="*/ 107021 w 3691856"/>
                <a:gd name="connsiteY5" fmla="*/ 124226 h 2936208"/>
                <a:gd name="connsiteX6" fmla="*/ 928699 w 3691856"/>
                <a:gd name="connsiteY6" fmla="*/ 0 h 293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1856" h="2936208">
                  <a:moveTo>
                    <a:pt x="928699" y="0"/>
                  </a:moveTo>
                  <a:cubicBezTo>
                    <a:pt x="2454748" y="0"/>
                    <a:pt x="3691856" y="1237108"/>
                    <a:pt x="3691856" y="2763157"/>
                  </a:cubicBezTo>
                  <a:lnTo>
                    <a:pt x="3683118" y="2936208"/>
                  </a:lnTo>
                  <a:lnTo>
                    <a:pt x="0" y="2936208"/>
                  </a:lnTo>
                  <a:lnTo>
                    <a:pt x="0" y="163397"/>
                  </a:lnTo>
                  <a:lnTo>
                    <a:pt x="107021" y="124226"/>
                  </a:lnTo>
                  <a:cubicBezTo>
                    <a:pt x="366589" y="43492"/>
                    <a:pt x="642565" y="0"/>
                    <a:pt x="928699" y="0"/>
                  </a:cubicBez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trike="noStrike" noProof="1">
                <a:solidFill>
                  <a:schemeClr val="tx1">
                    <a:lumMod val="85000"/>
                    <a:lumOff val="15000"/>
                  </a:schemeClr>
                </a:solidFill>
              </a:endParaRPr>
            </a:p>
          </p:txBody>
        </p:sp>
        <p:sp>
          <p:nvSpPr>
            <p:cNvPr id="14" name="任意多边形: 形状 13"/>
            <p:cNvSpPr/>
            <p:nvPr userDrawn="1">
              <p:custDataLst>
                <p:tags r:id="rId3"/>
              </p:custDataLst>
            </p:nvPr>
          </p:nvSpPr>
          <p:spPr>
            <a:xfrm>
              <a:off x="16584" y="10098"/>
              <a:ext cx="1423" cy="702"/>
            </a:xfrm>
            <a:custGeom>
              <a:avLst/>
              <a:gdLst>
                <a:gd name="connsiteX0" fmla="*/ 451780 w 903560"/>
                <a:gd name="connsiteY0" fmla="*/ 0 h 445912"/>
                <a:gd name="connsiteX1" fmla="*/ 895026 w 903560"/>
                <a:gd name="connsiteY1" fmla="*/ 361256 h 445912"/>
                <a:gd name="connsiteX2" fmla="*/ 903560 w 903560"/>
                <a:gd name="connsiteY2" fmla="*/ 445912 h 445912"/>
                <a:gd name="connsiteX3" fmla="*/ 0 w 903560"/>
                <a:gd name="connsiteY3" fmla="*/ 445912 h 445912"/>
                <a:gd name="connsiteX4" fmla="*/ 8534 w 903560"/>
                <a:gd name="connsiteY4" fmla="*/ 361256 h 445912"/>
                <a:gd name="connsiteX5" fmla="*/ 451780 w 903560"/>
                <a:gd name="connsiteY5" fmla="*/ 0 h 44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03560" h="445912">
                  <a:moveTo>
                    <a:pt x="451780" y="0"/>
                  </a:moveTo>
                  <a:cubicBezTo>
                    <a:pt x="670421" y="0"/>
                    <a:pt x="852838" y="155088"/>
                    <a:pt x="895026" y="361256"/>
                  </a:cubicBezTo>
                  <a:lnTo>
                    <a:pt x="903560" y="445912"/>
                  </a:lnTo>
                  <a:lnTo>
                    <a:pt x="0" y="445912"/>
                  </a:lnTo>
                  <a:lnTo>
                    <a:pt x="8534" y="361256"/>
                  </a:lnTo>
                  <a:cubicBezTo>
                    <a:pt x="50722" y="155088"/>
                    <a:pt x="233139" y="0"/>
                    <a:pt x="451780" y="0"/>
                  </a:cubicBezTo>
                  <a:close/>
                </a:path>
              </a:pathLst>
            </a:cu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trike="noStrike" noProof="1">
                <a:solidFill>
                  <a:schemeClr val="tx1">
                    <a:lumMod val="85000"/>
                    <a:lumOff val="15000"/>
                  </a:schemeClr>
                </a:solidFill>
              </a:endParaRPr>
            </a:p>
          </p:txBody>
        </p:sp>
      </p:grpSp>
      <p:sp>
        <p:nvSpPr>
          <p:cNvPr id="15" name="矩形 14"/>
          <p:cNvSpPr/>
          <p:nvPr>
            <p:custDataLst>
              <p:tags r:id="rId4"/>
            </p:custDataLst>
          </p:nvPr>
        </p:nvSpPr>
        <p:spPr>
          <a:xfrm>
            <a:off x="0" y="0"/>
            <a:ext cx="12192000" cy="914400"/>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fontAlgn="base">
              <a:buClrTx/>
              <a:buSzTx/>
              <a:buFontTx/>
            </a:pPr>
            <a:endParaRPr lang="en-US" altLang="zh-CN" strike="noStrike" noProof="1">
              <a:solidFill>
                <a:schemeClr val="tx1">
                  <a:lumMod val="85000"/>
                  <a:lumOff val="15000"/>
                </a:schemeClr>
              </a:solidFill>
              <a:latin typeface="Viner Hand ITC" panose="03070502030502020203" charset="0"/>
              <a:cs typeface="Viner Hand ITC" panose="03070502030502020203" charset="0"/>
              <a:sym typeface="+mn-ea"/>
            </a:endParaRPr>
          </a:p>
        </p:txBody>
      </p:sp>
      <p:sp>
        <p:nvSpPr>
          <p:cNvPr id="2" name="标题 1"/>
          <p:cNvSpPr>
            <a:spLocks noGrp="1"/>
          </p:cNvSpPr>
          <p:nvPr>
            <p:ph type="title"/>
          </p:nvPr>
        </p:nvSpPr>
        <p:spPr>
          <a:xfrm>
            <a:off x="579600" y="237600"/>
            <a:ext cx="11037600" cy="441964"/>
          </a:xfrm>
        </p:spPr>
        <p:txBody>
          <a:bodyPr>
            <a:noAutofit/>
          </a:bodyPr>
          <a:lstStyle>
            <a:lvl1pPr>
              <a:lnSpc>
                <a:spcPct val="100000"/>
              </a:lnSpc>
              <a:defRPr sz="240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7" name="内容占位符 6"/>
          <p:cNvSpPr>
            <a:spLocks noGrp="1"/>
          </p:cNvSpPr>
          <p:nvPr>
            <p:ph sz="quarter" idx="13"/>
          </p:nvPr>
        </p:nvSpPr>
        <p:spPr>
          <a:xfrm>
            <a:off x="579600" y="1663200"/>
            <a:ext cx="5342400" cy="2894400"/>
          </a:xfrm>
        </p:spPr>
        <p:txBody>
          <a:bodyPr/>
          <a:lstStyle>
            <a:lvl1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vl2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2pPr>
            <a:lvl3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3pPr>
            <a:lvl4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4pPr>
            <a:lvl5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5pPr>
          </a:lstStyle>
          <a:p>
            <a:pPr lvl="0" fontAlgn="auto"/>
            <a:r>
              <a:rPr lang="zh-CN" altLang="en-US" strike="noStrike" noProof="1"/>
              <a:t>单击此处编辑母版文本样式</a:t>
            </a:r>
            <a:endParaRPr lang="zh-CN" altLang="en-US" strike="noStrike" noProof="1"/>
          </a:p>
          <a:p>
            <a:pPr lvl="1" fontAlgn="auto"/>
            <a:r>
              <a:rPr lang="zh-CN" altLang="en-US" strike="noStrike" noProof="1" dirty="0">
                <a:sym typeface="+mn-ea"/>
              </a:rPr>
              <a:t>第</a:t>
            </a:r>
            <a:r>
              <a:rPr lang="zh-CN" altLang="en-US" strike="noStrike" noProof="1"/>
              <a:t>二级</a:t>
            </a:r>
            <a:endParaRPr lang="zh-CN" altLang="en-US" strike="noStrike" noProof="1"/>
          </a:p>
          <a:p>
            <a:pPr lvl="2" fontAlgn="auto"/>
            <a:r>
              <a:rPr lang="zh-CN" altLang="en-US" strike="noStrike" noProof="1" dirty="0">
                <a:sym typeface="+mn-ea"/>
              </a:rPr>
              <a:t>第</a:t>
            </a:r>
            <a:r>
              <a:rPr lang="zh-CN" altLang="en-US" strike="noStrike" noProof="1"/>
              <a:t>三级</a:t>
            </a:r>
            <a:endParaRPr lang="zh-CN" altLang="en-US" strike="noStrike" noProof="1"/>
          </a:p>
          <a:p>
            <a:pPr lvl="3" fontAlgn="auto"/>
            <a:r>
              <a:rPr lang="zh-CN" altLang="en-US" strike="noStrike" noProof="1" dirty="0">
                <a:sym typeface="+mn-ea"/>
              </a:rPr>
              <a:t>第</a:t>
            </a:r>
            <a:r>
              <a:rPr lang="zh-CN" altLang="en-US" strike="noStrike" noProof="1"/>
              <a:t>四级</a:t>
            </a:r>
            <a:endParaRPr lang="zh-CN" altLang="en-US" strike="noStrike" noProof="1"/>
          </a:p>
          <a:p>
            <a:pPr lvl="4" fontAlgn="auto"/>
            <a:r>
              <a:rPr lang="zh-CN" altLang="en-US" strike="noStrike" noProof="1" dirty="0">
                <a:sym typeface="+mn-ea"/>
              </a:rPr>
              <a:t>第</a:t>
            </a:r>
            <a:r>
              <a:rPr lang="zh-CN" altLang="en-US" strike="noStrike" noProof="1"/>
              <a:t>五级</a:t>
            </a:r>
            <a:endParaRPr lang="zh-CN" altLang="en-US" strike="noStrike" noProof="1"/>
          </a:p>
        </p:txBody>
      </p:sp>
      <p:sp>
        <p:nvSpPr>
          <p:cNvPr id="9" name="内容占位符 8"/>
          <p:cNvSpPr>
            <a:spLocks noGrp="1"/>
          </p:cNvSpPr>
          <p:nvPr>
            <p:ph sz="quarter" idx="14"/>
          </p:nvPr>
        </p:nvSpPr>
        <p:spPr>
          <a:xfrm>
            <a:off x="6242400" y="1663200"/>
            <a:ext cx="5367600" cy="2894400"/>
          </a:xfrm>
        </p:spPr>
        <p:txBody>
          <a:bodyPr>
            <a:normAutofit/>
          </a:bodyPr>
          <a:lstStyle>
            <a:lvl1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vl2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2pPr>
            <a:lvl3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3pPr>
            <a:lvl4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4pPr>
            <a:lvl5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5pPr>
          </a:lstStyle>
          <a:p>
            <a:pPr lvl="0" fontAlgn="auto"/>
            <a:r>
              <a:rPr lang="zh-CN" altLang="en-US" strike="noStrike" noProof="1"/>
              <a:t>单击此处编辑母版文本样式</a:t>
            </a:r>
            <a:endParaRPr lang="zh-CN" altLang="en-US" strike="noStrike" noProof="1"/>
          </a:p>
          <a:p>
            <a:pPr lvl="1" fontAlgn="auto"/>
            <a:r>
              <a:rPr lang="zh-CN" altLang="en-US" strike="noStrike" noProof="1" dirty="0">
                <a:sym typeface="+mn-ea"/>
              </a:rPr>
              <a:t>第</a:t>
            </a:r>
            <a:r>
              <a:rPr lang="zh-CN" altLang="en-US" strike="noStrike" noProof="1"/>
              <a:t>二级</a:t>
            </a:r>
            <a:endParaRPr lang="zh-CN" altLang="en-US" strike="noStrike" noProof="1"/>
          </a:p>
          <a:p>
            <a:pPr lvl="2" fontAlgn="auto"/>
            <a:r>
              <a:rPr lang="zh-CN" altLang="en-US" strike="noStrike" noProof="1" dirty="0">
                <a:sym typeface="+mn-ea"/>
              </a:rPr>
              <a:t>第</a:t>
            </a:r>
            <a:r>
              <a:rPr lang="zh-CN" altLang="en-US" strike="noStrike" noProof="1"/>
              <a:t>三级</a:t>
            </a:r>
            <a:endParaRPr lang="zh-CN" altLang="en-US" strike="noStrike" noProof="1"/>
          </a:p>
          <a:p>
            <a:pPr lvl="3" fontAlgn="auto"/>
            <a:r>
              <a:rPr lang="zh-CN" altLang="en-US" strike="noStrike" noProof="1" dirty="0">
                <a:sym typeface="+mn-ea"/>
              </a:rPr>
              <a:t>第</a:t>
            </a:r>
            <a:r>
              <a:rPr lang="zh-CN" altLang="en-US" strike="noStrike" noProof="1"/>
              <a:t>四级</a:t>
            </a:r>
            <a:endParaRPr lang="zh-CN" altLang="en-US" strike="noStrike" noProof="1"/>
          </a:p>
          <a:p>
            <a:pPr lvl="4" fontAlgn="auto"/>
            <a:r>
              <a:rPr lang="zh-CN" altLang="en-US" strike="noStrike" noProof="1" dirty="0">
                <a:sym typeface="+mn-ea"/>
              </a:rPr>
              <a:t>第</a:t>
            </a:r>
            <a:r>
              <a:rPr lang="zh-CN" altLang="en-US" strike="noStrike" noProof="1"/>
              <a:t>五级</a:t>
            </a:r>
            <a:endParaRPr lang="zh-CN" altLang="en-US" strike="noStrike" noProof="1"/>
          </a:p>
        </p:txBody>
      </p:sp>
      <p:sp>
        <p:nvSpPr>
          <p:cNvPr id="11" name="文本占位符 10"/>
          <p:cNvSpPr>
            <a:spLocks noGrp="1"/>
          </p:cNvSpPr>
          <p:nvPr>
            <p:ph type="body" sz="quarter" idx="15"/>
          </p:nvPr>
        </p:nvSpPr>
        <p:spPr>
          <a:xfrm>
            <a:off x="572400" y="4816800"/>
            <a:ext cx="5342400" cy="781200"/>
          </a:xfrm>
        </p:spPr>
        <p:txBody>
          <a:bodyPr>
            <a:normAutofit/>
          </a:bodyPr>
          <a:lstStyle>
            <a:lvl1pPr>
              <a:lnSpc>
                <a:spcPct val="130000"/>
              </a:lnSpc>
              <a:spcBef>
                <a:spcPts val="0"/>
              </a:spcBef>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13" name="文本占位符 12"/>
          <p:cNvSpPr>
            <a:spLocks noGrp="1"/>
          </p:cNvSpPr>
          <p:nvPr>
            <p:ph type="body" sz="quarter" idx="16"/>
          </p:nvPr>
        </p:nvSpPr>
        <p:spPr>
          <a:xfrm>
            <a:off x="6253200" y="4813200"/>
            <a:ext cx="5367600" cy="781200"/>
          </a:xfrm>
        </p:spPr>
        <p:txBody>
          <a:bodyPr>
            <a:normAutofit/>
          </a:bodyPr>
          <a:lstStyle>
            <a:lvl1pPr>
              <a:lnSpc>
                <a:spcPct val="130000"/>
              </a:lnSpc>
              <a:spcBef>
                <a:spcPts val="0"/>
              </a:spcBef>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5"/>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6"/>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dirty="0"/>
          </a:p>
        </p:txBody>
      </p:sp>
      <p:sp>
        <p:nvSpPr>
          <p:cNvPr id="5" name="灯片编号占位符 4"/>
          <p:cNvSpPr>
            <a:spLocks noGrp="1"/>
          </p:cNvSpPr>
          <p:nvPr>
            <p:ph type="sldNum" sz="quarter" idx="12"/>
            <p:custDataLst>
              <p:tags r:id="rId7"/>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2" name="矩形 11"/>
          <p:cNvSpPr/>
          <p:nvPr>
            <p:custDataLst>
              <p:tags r:id="rId2"/>
            </p:custDataLst>
          </p:nvPr>
        </p:nvSpPr>
        <p:spPr>
          <a:xfrm>
            <a:off x="0" y="958850"/>
            <a:ext cx="12192000" cy="49403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trike="noStrike" noProof="1">
              <a:solidFill>
                <a:schemeClr val="tx1">
                  <a:lumMod val="85000"/>
                  <a:lumOff val="15000"/>
                </a:schemeClr>
              </a:solidFill>
              <a:sym typeface="+mn-ea"/>
            </a:endParaRPr>
          </a:p>
        </p:txBody>
      </p:sp>
      <p:grpSp>
        <p:nvGrpSpPr>
          <p:cNvPr id="18436" name="组合 5"/>
          <p:cNvGrpSpPr/>
          <p:nvPr/>
        </p:nvGrpSpPr>
        <p:grpSpPr>
          <a:xfrm>
            <a:off x="-3175" y="-15875"/>
            <a:ext cx="12193588" cy="6883400"/>
            <a:chOff x="-5" y="-26"/>
            <a:chExt cx="19202" cy="10840"/>
          </a:xfrm>
        </p:grpSpPr>
        <p:grpSp>
          <p:nvGrpSpPr>
            <p:cNvPr id="18437" name="组合 7"/>
            <p:cNvGrpSpPr/>
            <p:nvPr userDrawn="1"/>
          </p:nvGrpSpPr>
          <p:grpSpPr>
            <a:xfrm>
              <a:off x="-5" y="7500"/>
              <a:ext cx="5143" cy="3314"/>
              <a:chOff x="-3174" y="4762217"/>
              <a:chExt cx="3265874" cy="2104199"/>
            </a:xfrm>
          </p:grpSpPr>
          <p:sp>
            <p:nvSpPr>
              <p:cNvPr id="9" name="任意多边形: 形状 8"/>
              <p:cNvSpPr/>
              <p:nvPr>
                <p:custDataLst>
                  <p:tags r:id="rId3"/>
                </p:custDataLst>
              </p:nvPr>
            </p:nvSpPr>
            <p:spPr>
              <a:xfrm>
                <a:off x="-3174" y="4762217"/>
                <a:ext cx="2009063" cy="2104199"/>
              </a:xfrm>
              <a:custGeom>
                <a:avLst/>
                <a:gdLst>
                  <a:gd name="connsiteX0" fmla="*/ 28878 w 2009063"/>
                  <a:gd name="connsiteY0" fmla="*/ 0 h 2104199"/>
                  <a:gd name="connsiteX1" fmla="*/ 2009063 w 2009063"/>
                  <a:gd name="connsiteY1" fmla="*/ 1980184 h 2104199"/>
                  <a:gd name="connsiteX2" fmla="*/ 2002801 w 2009063"/>
                  <a:gd name="connsiteY2" fmla="*/ 2104199 h 2104199"/>
                  <a:gd name="connsiteX3" fmla="*/ 0 w 2009063"/>
                  <a:gd name="connsiteY3" fmla="*/ 2104199 h 2104199"/>
                  <a:gd name="connsiteX4" fmla="*/ 0 w 2009063"/>
                  <a:gd name="connsiteY4" fmla="*/ 1095 h 2104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063" h="2104199">
                    <a:moveTo>
                      <a:pt x="28878" y="0"/>
                    </a:moveTo>
                    <a:cubicBezTo>
                      <a:pt x="1122504" y="0"/>
                      <a:pt x="2009063" y="886559"/>
                      <a:pt x="2009063" y="1980184"/>
                    </a:cubicBezTo>
                    <a:lnTo>
                      <a:pt x="2002801" y="2104199"/>
                    </a:lnTo>
                    <a:lnTo>
                      <a:pt x="0" y="2104199"/>
                    </a:lnTo>
                    <a:lnTo>
                      <a:pt x="0" y="1095"/>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trike="noStrike" noProof="1">
                  <a:solidFill>
                    <a:schemeClr val="tx1">
                      <a:lumMod val="85000"/>
                      <a:lumOff val="15000"/>
                    </a:schemeClr>
                  </a:solidFill>
                </a:endParaRPr>
              </a:p>
            </p:txBody>
          </p:sp>
          <p:sp>
            <p:nvSpPr>
              <p:cNvPr id="10" name="任意多边形: 形状 9"/>
              <p:cNvSpPr/>
              <p:nvPr>
                <p:custDataLst>
                  <p:tags r:id="rId4"/>
                </p:custDataLst>
              </p:nvPr>
            </p:nvSpPr>
            <p:spPr>
              <a:xfrm>
                <a:off x="749076" y="5357865"/>
                <a:ext cx="2513624" cy="1500135"/>
              </a:xfrm>
              <a:custGeom>
                <a:avLst/>
                <a:gdLst>
                  <a:gd name="connsiteX0" fmla="*/ 1256812 w 2513624"/>
                  <a:gd name="connsiteY0" fmla="*/ 0 h 1500135"/>
                  <a:gd name="connsiteX1" fmla="*/ 2513624 w 2513624"/>
                  <a:gd name="connsiteY1" fmla="*/ 1256812 h 1500135"/>
                  <a:gd name="connsiteX2" fmla="*/ 2489095 w 2513624"/>
                  <a:gd name="connsiteY2" fmla="*/ 1500135 h 1500135"/>
                  <a:gd name="connsiteX3" fmla="*/ 24529 w 2513624"/>
                  <a:gd name="connsiteY3" fmla="*/ 1500135 h 1500135"/>
                  <a:gd name="connsiteX4" fmla="*/ 0 w 2513624"/>
                  <a:gd name="connsiteY4" fmla="*/ 1256812 h 1500135"/>
                  <a:gd name="connsiteX5" fmla="*/ 1256812 w 2513624"/>
                  <a:gd name="connsiteY5" fmla="*/ 0 h 1500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13624" h="1500135">
                    <a:moveTo>
                      <a:pt x="1256812" y="0"/>
                    </a:moveTo>
                    <a:cubicBezTo>
                      <a:pt x="1950930" y="0"/>
                      <a:pt x="2513624" y="562694"/>
                      <a:pt x="2513624" y="1256812"/>
                    </a:cubicBezTo>
                    <a:lnTo>
                      <a:pt x="2489095" y="1500135"/>
                    </a:lnTo>
                    <a:lnTo>
                      <a:pt x="24529" y="1500135"/>
                    </a:lnTo>
                    <a:lnTo>
                      <a:pt x="0" y="1256812"/>
                    </a:lnTo>
                    <a:cubicBezTo>
                      <a:pt x="0" y="562694"/>
                      <a:pt x="562694" y="0"/>
                      <a:pt x="1256812" y="0"/>
                    </a:cubicBezTo>
                    <a:close/>
                  </a:path>
                </a:pathLst>
              </a:cu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trike="noStrike" noProof="1">
                  <a:solidFill>
                    <a:schemeClr val="tx1">
                      <a:lumMod val="85000"/>
                      <a:lumOff val="15000"/>
                    </a:schemeClr>
                  </a:solidFill>
                </a:endParaRPr>
              </a:p>
            </p:txBody>
          </p:sp>
        </p:grpSp>
        <p:grpSp>
          <p:nvGrpSpPr>
            <p:cNvPr id="18440" name="组合 10"/>
            <p:cNvGrpSpPr/>
            <p:nvPr userDrawn="1"/>
          </p:nvGrpSpPr>
          <p:grpSpPr>
            <a:xfrm rot="10800000">
              <a:off x="14055" y="-26"/>
              <a:ext cx="5143" cy="3314"/>
              <a:chOff x="-3174" y="4762217"/>
              <a:chExt cx="3265874" cy="2104199"/>
            </a:xfrm>
          </p:grpSpPr>
          <p:sp>
            <p:nvSpPr>
              <p:cNvPr id="13" name="任意多边形: 形状 12"/>
              <p:cNvSpPr/>
              <p:nvPr>
                <p:custDataLst>
                  <p:tags r:id="rId5"/>
                </p:custDataLst>
              </p:nvPr>
            </p:nvSpPr>
            <p:spPr>
              <a:xfrm>
                <a:off x="-3174" y="4762217"/>
                <a:ext cx="2009063" cy="2104199"/>
              </a:xfrm>
              <a:custGeom>
                <a:avLst/>
                <a:gdLst>
                  <a:gd name="connsiteX0" fmla="*/ 28878 w 2009063"/>
                  <a:gd name="connsiteY0" fmla="*/ 0 h 2104199"/>
                  <a:gd name="connsiteX1" fmla="*/ 2009063 w 2009063"/>
                  <a:gd name="connsiteY1" fmla="*/ 1980184 h 2104199"/>
                  <a:gd name="connsiteX2" fmla="*/ 2002801 w 2009063"/>
                  <a:gd name="connsiteY2" fmla="*/ 2104199 h 2104199"/>
                  <a:gd name="connsiteX3" fmla="*/ 0 w 2009063"/>
                  <a:gd name="connsiteY3" fmla="*/ 2104199 h 2104199"/>
                  <a:gd name="connsiteX4" fmla="*/ 0 w 2009063"/>
                  <a:gd name="connsiteY4" fmla="*/ 1095 h 2104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063" h="2104199">
                    <a:moveTo>
                      <a:pt x="28878" y="0"/>
                    </a:moveTo>
                    <a:cubicBezTo>
                      <a:pt x="1122504" y="0"/>
                      <a:pt x="2009063" y="886559"/>
                      <a:pt x="2009063" y="1980184"/>
                    </a:cubicBezTo>
                    <a:lnTo>
                      <a:pt x="2002801" y="2104199"/>
                    </a:lnTo>
                    <a:lnTo>
                      <a:pt x="0" y="2104199"/>
                    </a:lnTo>
                    <a:lnTo>
                      <a:pt x="0" y="1095"/>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trike="noStrike" noProof="1">
                  <a:solidFill>
                    <a:schemeClr val="tx1">
                      <a:lumMod val="85000"/>
                      <a:lumOff val="15000"/>
                    </a:schemeClr>
                  </a:solidFill>
                </a:endParaRPr>
              </a:p>
            </p:txBody>
          </p:sp>
          <p:sp>
            <p:nvSpPr>
              <p:cNvPr id="14" name="任意多边形: 形状 13"/>
              <p:cNvSpPr/>
              <p:nvPr>
                <p:custDataLst>
                  <p:tags r:id="rId6"/>
                </p:custDataLst>
              </p:nvPr>
            </p:nvSpPr>
            <p:spPr>
              <a:xfrm>
                <a:off x="749076" y="5357865"/>
                <a:ext cx="2513624" cy="1500135"/>
              </a:xfrm>
              <a:custGeom>
                <a:avLst/>
                <a:gdLst>
                  <a:gd name="connsiteX0" fmla="*/ 1256812 w 2513624"/>
                  <a:gd name="connsiteY0" fmla="*/ 0 h 1500135"/>
                  <a:gd name="connsiteX1" fmla="*/ 2513624 w 2513624"/>
                  <a:gd name="connsiteY1" fmla="*/ 1256812 h 1500135"/>
                  <a:gd name="connsiteX2" fmla="*/ 2489095 w 2513624"/>
                  <a:gd name="connsiteY2" fmla="*/ 1500135 h 1500135"/>
                  <a:gd name="connsiteX3" fmla="*/ 24529 w 2513624"/>
                  <a:gd name="connsiteY3" fmla="*/ 1500135 h 1500135"/>
                  <a:gd name="connsiteX4" fmla="*/ 0 w 2513624"/>
                  <a:gd name="connsiteY4" fmla="*/ 1256812 h 1500135"/>
                  <a:gd name="connsiteX5" fmla="*/ 1256812 w 2513624"/>
                  <a:gd name="connsiteY5" fmla="*/ 0 h 1500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13624" h="1500135">
                    <a:moveTo>
                      <a:pt x="1256812" y="0"/>
                    </a:moveTo>
                    <a:cubicBezTo>
                      <a:pt x="1950930" y="0"/>
                      <a:pt x="2513624" y="562694"/>
                      <a:pt x="2513624" y="1256812"/>
                    </a:cubicBezTo>
                    <a:lnTo>
                      <a:pt x="2489095" y="1500135"/>
                    </a:lnTo>
                    <a:lnTo>
                      <a:pt x="24529" y="1500135"/>
                    </a:lnTo>
                    <a:lnTo>
                      <a:pt x="0" y="1256812"/>
                    </a:lnTo>
                    <a:cubicBezTo>
                      <a:pt x="0" y="562694"/>
                      <a:pt x="562694" y="0"/>
                      <a:pt x="1256812" y="0"/>
                    </a:cubicBezTo>
                    <a:close/>
                  </a:path>
                </a:pathLst>
              </a:custGeom>
              <a:solidFill>
                <a:schemeClr val="accent3">
                  <a:alpha val="2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trike="noStrike" noProof="1">
                  <a:solidFill>
                    <a:schemeClr val="tx1">
                      <a:lumMod val="85000"/>
                      <a:lumOff val="15000"/>
                    </a:schemeClr>
                  </a:solidFill>
                </a:endParaRPr>
              </a:p>
            </p:txBody>
          </p:sp>
        </p:grpSp>
      </p:grpSp>
      <p:sp>
        <p:nvSpPr>
          <p:cNvPr id="2" name="标题 1"/>
          <p:cNvSpPr>
            <a:spLocks noGrp="1"/>
          </p:cNvSpPr>
          <p:nvPr>
            <p:ph type="title" hasCustomPrompt="1"/>
          </p:nvPr>
        </p:nvSpPr>
        <p:spPr>
          <a:xfrm>
            <a:off x="1522800" y="1339200"/>
            <a:ext cx="9144000" cy="2386800"/>
          </a:xfrm>
        </p:spPr>
        <p:txBody>
          <a:bodyPr anchor="b">
            <a:normAutofit/>
          </a:bodyPr>
          <a:lstStyle>
            <a:lvl1pPr algn="ctr">
              <a:defRPr sz="6000" b="1" u="none" strike="noStrike" kern="1200" cap="none" spc="2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pPr fontAlgn="auto"/>
            <a:r>
              <a:rPr lang="zh-CN" altLang="en-US" strike="noStrike" noProof="1" dirty="0"/>
              <a:t>单击此处编辑标题</a:t>
            </a:r>
            <a:endParaRPr lang="zh-CN" altLang="en-US" strike="noStrike" noProof="1" dirty="0"/>
          </a:p>
        </p:txBody>
      </p:sp>
      <p:sp>
        <p:nvSpPr>
          <p:cNvPr id="7" name="文本占位符 6"/>
          <p:cNvSpPr>
            <a:spLocks noGrp="1"/>
          </p:cNvSpPr>
          <p:nvPr>
            <p:ph type="body" sz="quarter" idx="13"/>
          </p:nvPr>
        </p:nvSpPr>
        <p:spPr>
          <a:xfrm>
            <a:off x="1522413" y="3862800"/>
            <a:ext cx="9144000" cy="1656000"/>
          </a:xfrm>
        </p:spPr>
        <p:txBody>
          <a:bodyPr>
            <a:normAutofit/>
          </a:bodyPr>
          <a:lstStyle>
            <a:lvl1pPr marL="0" indent="0" algn="ctr">
              <a:lnSpc>
                <a:spcPct val="130000"/>
              </a:lnSpc>
              <a:spcBef>
                <a:spcPts val="0"/>
              </a:spcBef>
              <a:spcAft>
                <a:spcPts val="1000"/>
              </a:spcAft>
              <a:buNone/>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7"/>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8"/>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dirty="0"/>
          </a:p>
        </p:txBody>
      </p:sp>
      <p:sp>
        <p:nvSpPr>
          <p:cNvPr id="5" name="灯片编号占位符 4"/>
          <p:cNvSpPr>
            <a:spLocks noGrp="1"/>
          </p:cNvSpPr>
          <p:nvPr>
            <p:ph type="sldNum" sz="quarter" idx="12"/>
            <p:custDataLst>
              <p:tags r:id="rId9"/>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自定义版式">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pPr fontAlgn="auto"/>
            <a:r>
              <a:rPr lang="zh-CN" altLang="en-US" strike="noStrike" noProof="1" smtClean="0"/>
              <a:t>单击此处编辑母版标题样式</a:t>
            </a:r>
            <a:endParaRPr lang="zh-CN" altLang="en-US" strike="noStrike" noProof="1"/>
          </a:p>
        </p:txBody>
      </p:sp>
      <p:sp>
        <p:nvSpPr>
          <p:cNvPr id="3" name="日期占位符 2"/>
          <p:cNvSpPr>
            <a:spLocks noGrp="1"/>
          </p:cNvSpPr>
          <p:nvPr>
            <p:ph type="dt" sz="half" idx="10"/>
          </p:nvPr>
        </p:nvSpPr>
        <p:spPr/>
        <p:txBody>
          <a:bodyPr/>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nvPr>
        </p:nvSpPr>
        <p:spPr/>
        <p:txBody>
          <a:bodyPr/>
          <a:p>
            <a:pPr fontAlgn="base"/>
            <a:endParaRPr lang="zh-CN" altLang="en-US" strike="noStrike" noProof="1" dirty="0"/>
          </a:p>
        </p:txBody>
      </p:sp>
      <p:sp>
        <p:nvSpPr>
          <p:cNvPr id="5" name="灯片编号占位符 4"/>
          <p:cNvSpPr>
            <a:spLocks noGrp="1"/>
          </p:cNvSpPr>
          <p:nvPr>
            <p:ph type="sldNum" sz="quarter" idx="12"/>
          </p:nvPr>
        </p:nvSpPr>
        <p:spPr/>
        <p:txBody>
          <a:bodyPr/>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grpSp>
        <p:nvGrpSpPr>
          <p:cNvPr id="4099" name="组合 6"/>
          <p:cNvGrpSpPr/>
          <p:nvPr/>
        </p:nvGrpSpPr>
        <p:grpSpPr>
          <a:xfrm>
            <a:off x="10663238" y="-7937"/>
            <a:ext cx="1528762" cy="1471612"/>
            <a:chOff x="16792" y="-13"/>
            <a:chExt cx="2408" cy="2319"/>
          </a:xfrm>
        </p:grpSpPr>
        <p:sp>
          <p:nvSpPr>
            <p:cNvPr id="10" name="任意多边形: 形状 9"/>
            <p:cNvSpPr/>
            <p:nvPr userDrawn="1">
              <p:custDataLst>
                <p:tags r:id="rId2"/>
              </p:custDataLst>
            </p:nvPr>
          </p:nvSpPr>
          <p:spPr>
            <a:xfrm>
              <a:off x="17824" y="0"/>
              <a:ext cx="1376" cy="2307"/>
            </a:xfrm>
            <a:custGeom>
              <a:avLst/>
              <a:gdLst>
                <a:gd name="connsiteX0" fmla="*/ 447252 w 873962"/>
                <a:gd name="connsiteY0" fmla="*/ 0 h 1464826"/>
                <a:gd name="connsiteX1" fmla="*/ 873962 w 873962"/>
                <a:gd name="connsiteY1" fmla="*/ 0 h 1464826"/>
                <a:gd name="connsiteX2" fmla="*/ 873962 w 873962"/>
                <a:gd name="connsiteY2" fmla="*/ 1456778 h 1464826"/>
                <a:gd name="connsiteX3" fmla="*/ 847228 w 873962"/>
                <a:gd name="connsiteY3" fmla="*/ 1460858 h 1464826"/>
                <a:gd name="connsiteX4" fmla="*/ 768639 w 873962"/>
                <a:gd name="connsiteY4" fmla="*/ 1464826 h 1464826"/>
                <a:gd name="connsiteX5" fmla="*/ 0 w 873962"/>
                <a:gd name="connsiteY5" fmla="*/ 696187 h 1464826"/>
                <a:gd name="connsiteX6" fmla="*/ 338885 w 873962"/>
                <a:gd name="connsiteY6" fmla="*/ 58819 h 146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3962" h="1464826">
                  <a:moveTo>
                    <a:pt x="447252" y="0"/>
                  </a:moveTo>
                  <a:lnTo>
                    <a:pt x="873962" y="0"/>
                  </a:lnTo>
                  <a:lnTo>
                    <a:pt x="873962" y="1456778"/>
                  </a:lnTo>
                  <a:lnTo>
                    <a:pt x="847228" y="1460858"/>
                  </a:lnTo>
                  <a:cubicBezTo>
                    <a:pt x="821388" y="1463482"/>
                    <a:pt x="795171" y="1464826"/>
                    <a:pt x="768639" y="1464826"/>
                  </a:cubicBezTo>
                  <a:cubicBezTo>
                    <a:pt x="344131" y="1464826"/>
                    <a:pt x="0" y="1120695"/>
                    <a:pt x="0" y="696187"/>
                  </a:cubicBezTo>
                  <a:cubicBezTo>
                    <a:pt x="0" y="430870"/>
                    <a:pt x="134426" y="196949"/>
                    <a:pt x="338885" y="58819"/>
                  </a:cubicBezTo>
                  <a:close/>
                </a:path>
              </a:pathLst>
            </a:custGeom>
            <a:solidFill>
              <a:schemeClr val="accent3">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trike="noStrike" noProof="1">
                <a:solidFill>
                  <a:schemeClr val="tx1">
                    <a:lumMod val="85000"/>
                    <a:lumOff val="15000"/>
                  </a:schemeClr>
                </a:solidFill>
              </a:endParaRPr>
            </a:p>
          </p:txBody>
        </p:sp>
        <p:sp>
          <p:nvSpPr>
            <p:cNvPr id="11" name="任意形状 17"/>
            <p:cNvSpPr/>
            <p:nvPr userDrawn="1">
              <p:custDataLst>
                <p:tags r:id="rId3"/>
              </p:custDataLst>
            </p:nvPr>
          </p:nvSpPr>
          <p:spPr>
            <a:xfrm>
              <a:off x="16792" y="-13"/>
              <a:ext cx="1847" cy="1121"/>
            </a:xfrm>
            <a:custGeom>
              <a:avLst/>
              <a:gdLst>
                <a:gd name="connsiteX0" fmla="*/ 42442 w 3589290"/>
                <a:gd name="connsiteY0" fmla="*/ 0 h 2179590"/>
                <a:gd name="connsiteX1" fmla="*/ 3546848 w 3589290"/>
                <a:gd name="connsiteY1" fmla="*/ 0 h 2179590"/>
                <a:gd name="connsiteX2" fmla="*/ 3552829 w 3589290"/>
                <a:gd name="connsiteY2" fmla="*/ 23261 h 2179590"/>
                <a:gd name="connsiteX3" fmla="*/ 3589290 w 3589290"/>
                <a:gd name="connsiteY3" fmla="*/ 384945 h 2179590"/>
                <a:gd name="connsiteX4" fmla="*/ 1794645 w 3589290"/>
                <a:gd name="connsiteY4" fmla="*/ 2179590 h 2179590"/>
                <a:gd name="connsiteX5" fmla="*/ 0 w 3589290"/>
                <a:gd name="connsiteY5" fmla="*/ 384945 h 2179590"/>
                <a:gd name="connsiteX6" fmla="*/ 36461 w 3589290"/>
                <a:gd name="connsiteY6" fmla="*/ 23261 h 217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9290" h="2179590">
                  <a:moveTo>
                    <a:pt x="42442" y="0"/>
                  </a:moveTo>
                  <a:lnTo>
                    <a:pt x="3546848" y="0"/>
                  </a:lnTo>
                  <a:lnTo>
                    <a:pt x="3552829" y="23261"/>
                  </a:lnTo>
                  <a:cubicBezTo>
                    <a:pt x="3576736" y="140089"/>
                    <a:pt x="3589290" y="261051"/>
                    <a:pt x="3589290" y="384945"/>
                  </a:cubicBezTo>
                  <a:cubicBezTo>
                    <a:pt x="3589290" y="1376100"/>
                    <a:pt x="2785800" y="2179590"/>
                    <a:pt x="1794645" y="2179590"/>
                  </a:cubicBezTo>
                  <a:cubicBezTo>
                    <a:pt x="803490" y="2179590"/>
                    <a:pt x="0" y="1376100"/>
                    <a:pt x="0" y="384945"/>
                  </a:cubicBezTo>
                  <a:cubicBezTo>
                    <a:pt x="0" y="261051"/>
                    <a:pt x="12555" y="140089"/>
                    <a:pt x="36461" y="23261"/>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trike="noStrike" noProof="1">
                <a:solidFill>
                  <a:schemeClr val="tx1">
                    <a:lumMod val="85000"/>
                    <a:lumOff val="15000"/>
                  </a:schemeClr>
                </a:solidFill>
              </a:endParaRPr>
            </a:p>
          </p:txBody>
        </p:sp>
      </p:grpSp>
      <p:sp>
        <p:nvSpPr>
          <p:cNvPr id="2" name="标题 1"/>
          <p:cNvSpPr>
            <a:spLocks noGrp="1"/>
          </p:cNvSpPr>
          <p:nvPr>
            <p:ph type="title"/>
          </p:nvPr>
        </p:nvSpPr>
        <p:spPr>
          <a:xfrm>
            <a:off x="669882"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内容占位符 2"/>
          <p:cNvSpPr>
            <a:spLocks noGrp="1"/>
          </p:cNvSpPr>
          <p:nvPr>
            <p:ph idx="1"/>
          </p:nvPr>
        </p:nvSpPr>
        <p:spPr>
          <a:xfrm>
            <a:off x="669882" y="952508"/>
            <a:ext cx="10852237"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4" name="日期占位符 3"/>
          <p:cNvSpPr>
            <a:spLocks noGrp="1"/>
          </p:cNvSpPr>
          <p:nvPr>
            <p:ph type="dt" sz="half" idx="10"/>
            <p:custDataLst>
              <p:tags r:id="rId4"/>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11"/>
            <p:custDataLst>
              <p:tags r:id="rId5"/>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a:p>
        </p:txBody>
      </p:sp>
      <p:sp>
        <p:nvSpPr>
          <p:cNvPr id="6" name="灯片编号占位符 5"/>
          <p:cNvSpPr>
            <a:spLocks noGrp="1"/>
          </p:cNvSpPr>
          <p:nvPr>
            <p:ph type="sldNum" sz="quarter" idx="12"/>
            <p:custDataLst>
              <p:tags r:id="rId6"/>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标题幻灯片">
    <p:bg>
      <p:bgPr>
        <a:solidFill>
          <a:schemeClr val="bg2"/>
        </a:solidFill>
        <a:effectLst/>
      </p:bgPr>
    </p:bg>
    <p:spTree>
      <p:nvGrpSpPr>
        <p:cNvPr id="1" name=""/>
        <p:cNvGrpSpPr/>
        <p:nvPr/>
      </p:nvGrpSpPr>
      <p:grpSpPr>
        <a:xfrm>
          <a:off x="0" y="0"/>
          <a:ext cx="0" cy="0"/>
          <a:chOff x="0" y="0"/>
          <a:chExt cx="0" cy="0"/>
        </a:xfrm>
      </p:grpSpPr>
      <p:sp>
        <p:nvSpPr>
          <p:cNvPr id="7" name="任意形状 24"/>
          <p:cNvSpPr/>
          <p:nvPr userDrawn="1">
            <p:custDataLst>
              <p:tags r:id="rId2"/>
            </p:custDataLst>
          </p:nvPr>
        </p:nvSpPr>
        <p:spPr>
          <a:xfrm>
            <a:off x="0" y="3921125"/>
            <a:ext cx="3692525" cy="2936875"/>
          </a:xfrm>
          <a:custGeom>
            <a:avLst/>
            <a:gdLst>
              <a:gd name="connsiteX0" fmla="*/ 928699 w 3691856"/>
              <a:gd name="connsiteY0" fmla="*/ 0 h 2936208"/>
              <a:gd name="connsiteX1" fmla="*/ 3691856 w 3691856"/>
              <a:gd name="connsiteY1" fmla="*/ 2763157 h 2936208"/>
              <a:gd name="connsiteX2" fmla="*/ 3683118 w 3691856"/>
              <a:gd name="connsiteY2" fmla="*/ 2936208 h 2936208"/>
              <a:gd name="connsiteX3" fmla="*/ 0 w 3691856"/>
              <a:gd name="connsiteY3" fmla="*/ 2936208 h 2936208"/>
              <a:gd name="connsiteX4" fmla="*/ 0 w 3691856"/>
              <a:gd name="connsiteY4" fmla="*/ 163397 h 2936208"/>
              <a:gd name="connsiteX5" fmla="*/ 107021 w 3691856"/>
              <a:gd name="connsiteY5" fmla="*/ 124226 h 2936208"/>
              <a:gd name="connsiteX6" fmla="*/ 928699 w 3691856"/>
              <a:gd name="connsiteY6" fmla="*/ 0 h 293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1856" h="2936208">
                <a:moveTo>
                  <a:pt x="928699" y="0"/>
                </a:moveTo>
                <a:cubicBezTo>
                  <a:pt x="2454748" y="0"/>
                  <a:pt x="3691856" y="1237108"/>
                  <a:pt x="3691856" y="2763157"/>
                </a:cubicBezTo>
                <a:lnTo>
                  <a:pt x="3683118" y="2936208"/>
                </a:lnTo>
                <a:lnTo>
                  <a:pt x="0" y="2936208"/>
                </a:lnTo>
                <a:lnTo>
                  <a:pt x="0" y="163397"/>
                </a:lnTo>
                <a:lnTo>
                  <a:pt x="107021" y="124226"/>
                </a:lnTo>
                <a:cubicBezTo>
                  <a:pt x="366589" y="43492"/>
                  <a:pt x="642565" y="0"/>
                  <a:pt x="928699" y="0"/>
                </a:cubicBezTo>
                <a:close/>
              </a:path>
            </a:pathLst>
          </a:custGeom>
          <a:solidFill>
            <a:schemeClr val="accent2">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800" strike="noStrike" noProof="1">
              <a:solidFill>
                <a:schemeClr val="tx1">
                  <a:lumMod val="85000"/>
                  <a:lumOff val="15000"/>
                </a:schemeClr>
              </a:solidFill>
            </a:endParaRPr>
          </a:p>
        </p:txBody>
      </p:sp>
      <p:sp>
        <p:nvSpPr>
          <p:cNvPr id="8" name="任意多边形: 形状 7"/>
          <p:cNvSpPr/>
          <p:nvPr userDrawn="1">
            <p:custDataLst>
              <p:tags r:id="rId3"/>
            </p:custDataLst>
          </p:nvPr>
        </p:nvSpPr>
        <p:spPr>
          <a:xfrm>
            <a:off x="9517063" y="0"/>
            <a:ext cx="2674938" cy="4552950"/>
          </a:xfrm>
          <a:custGeom>
            <a:avLst/>
            <a:gdLst>
              <a:gd name="connsiteX0" fmla="*/ 1525850 w 2675313"/>
              <a:gd name="connsiteY0" fmla="*/ 0 h 4553409"/>
              <a:gd name="connsiteX1" fmla="*/ 2675313 w 2675313"/>
              <a:gd name="connsiteY1" fmla="*/ 0 h 4553409"/>
              <a:gd name="connsiteX2" fmla="*/ 2675313 w 2675313"/>
              <a:gd name="connsiteY2" fmla="*/ 4528772 h 4553409"/>
              <a:gd name="connsiteX3" fmla="*/ 2593476 w 2675313"/>
              <a:gd name="connsiteY3" fmla="*/ 4541261 h 4553409"/>
              <a:gd name="connsiteX4" fmla="*/ 2352905 w 2675313"/>
              <a:gd name="connsiteY4" fmla="*/ 4553409 h 4553409"/>
              <a:gd name="connsiteX5" fmla="*/ 0 w 2675313"/>
              <a:gd name="connsiteY5" fmla="*/ 2200504 h 4553409"/>
              <a:gd name="connsiteX6" fmla="*/ 1437048 w 2675313"/>
              <a:gd name="connsiteY6" fmla="*/ 32502 h 45534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675313" h="4553409">
                <a:moveTo>
                  <a:pt x="1525850" y="0"/>
                </a:moveTo>
                <a:lnTo>
                  <a:pt x="2675313" y="0"/>
                </a:lnTo>
                <a:lnTo>
                  <a:pt x="2675313" y="4528772"/>
                </a:lnTo>
                <a:lnTo>
                  <a:pt x="2593476" y="4541261"/>
                </a:lnTo>
                <a:cubicBezTo>
                  <a:pt x="2514378" y="4549294"/>
                  <a:pt x="2434122" y="4553409"/>
                  <a:pt x="2352905" y="4553409"/>
                </a:cubicBezTo>
                <a:cubicBezTo>
                  <a:pt x="1053431" y="4553409"/>
                  <a:pt x="0" y="3499978"/>
                  <a:pt x="0" y="2200504"/>
                </a:cubicBezTo>
                <a:cubicBezTo>
                  <a:pt x="0" y="1225899"/>
                  <a:pt x="592555" y="389692"/>
                  <a:pt x="1437048" y="32502"/>
                </a:cubicBezTo>
                <a:close/>
              </a:path>
            </a:pathLst>
          </a:custGeom>
          <a:solidFill>
            <a:schemeClr val="accent3">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800" strike="noStrike" noProof="1">
              <a:solidFill>
                <a:schemeClr val="tx1">
                  <a:lumMod val="85000"/>
                  <a:lumOff val="15000"/>
                </a:schemeClr>
              </a:solidFill>
            </a:endParaRPr>
          </a:p>
        </p:txBody>
      </p:sp>
      <p:sp>
        <p:nvSpPr>
          <p:cNvPr id="9" name="任意形状 17"/>
          <p:cNvSpPr/>
          <p:nvPr userDrawn="1">
            <p:custDataLst>
              <p:tags r:id="rId4"/>
            </p:custDataLst>
          </p:nvPr>
        </p:nvSpPr>
        <p:spPr>
          <a:xfrm>
            <a:off x="7512050" y="0"/>
            <a:ext cx="3589338" cy="2179638"/>
          </a:xfrm>
          <a:custGeom>
            <a:avLst/>
            <a:gdLst>
              <a:gd name="connsiteX0" fmla="*/ 42442 w 3589290"/>
              <a:gd name="connsiteY0" fmla="*/ 0 h 2179590"/>
              <a:gd name="connsiteX1" fmla="*/ 3546848 w 3589290"/>
              <a:gd name="connsiteY1" fmla="*/ 0 h 2179590"/>
              <a:gd name="connsiteX2" fmla="*/ 3552829 w 3589290"/>
              <a:gd name="connsiteY2" fmla="*/ 23261 h 2179590"/>
              <a:gd name="connsiteX3" fmla="*/ 3589290 w 3589290"/>
              <a:gd name="connsiteY3" fmla="*/ 384945 h 2179590"/>
              <a:gd name="connsiteX4" fmla="*/ 1794645 w 3589290"/>
              <a:gd name="connsiteY4" fmla="*/ 2179590 h 2179590"/>
              <a:gd name="connsiteX5" fmla="*/ 0 w 3589290"/>
              <a:gd name="connsiteY5" fmla="*/ 384945 h 2179590"/>
              <a:gd name="connsiteX6" fmla="*/ 36461 w 3589290"/>
              <a:gd name="connsiteY6" fmla="*/ 23261 h 217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9290" h="2179590">
                <a:moveTo>
                  <a:pt x="42442" y="0"/>
                </a:moveTo>
                <a:lnTo>
                  <a:pt x="3546848" y="0"/>
                </a:lnTo>
                <a:lnTo>
                  <a:pt x="3552829" y="23261"/>
                </a:lnTo>
                <a:cubicBezTo>
                  <a:pt x="3576736" y="140089"/>
                  <a:pt x="3589290" y="261051"/>
                  <a:pt x="3589290" y="384945"/>
                </a:cubicBezTo>
                <a:cubicBezTo>
                  <a:pt x="3589290" y="1376100"/>
                  <a:pt x="2785800" y="2179590"/>
                  <a:pt x="1794645" y="2179590"/>
                </a:cubicBezTo>
                <a:cubicBezTo>
                  <a:pt x="803490" y="2179590"/>
                  <a:pt x="0" y="1376100"/>
                  <a:pt x="0" y="384945"/>
                </a:cubicBezTo>
                <a:cubicBezTo>
                  <a:pt x="0" y="261051"/>
                  <a:pt x="12555" y="140089"/>
                  <a:pt x="36461" y="23261"/>
                </a:cubicBezTo>
                <a:close/>
              </a:path>
            </a:pathLst>
          </a:custGeom>
          <a:solidFill>
            <a:schemeClr val="accent2">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800" strike="noStrike" noProof="1">
              <a:solidFill>
                <a:schemeClr val="tx1">
                  <a:lumMod val="85000"/>
                  <a:lumOff val="15000"/>
                </a:schemeClr>
              </a:solidFill>
            </a:endParaRPr>
          </a:p>
        </p:txBody>
      </p:sp>
      <p:sp>
        <p:nvSpPr>
          <p:cNvPr id="10" name="椭圆 9"/>
          <p:cNvSpPr/>
          <p:nvPr userDrawn="1">
            <p:custDataLst>
              <p:tags r:id="rId5"/>
            </p:custDataLst>
          </p:nvPr>
        </p:nvSpPr>
        <p:spPr>
          <a:xfrm>
            <a:off x="1077913" y="493713"/>
            <a:ext cx="2084388" cy="2085975"/>
          </a:xfrm>
          <a:prstGeom prst="ellipse">
            <a:avLst/>
          </a:prstGeom>
          <a:solidFill>
            <a:schemeClr val="accent1">
              <a:alpha val="11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800" strike="noStrike" noProof="1">
              <a:solidFill>
                <a:schemeClr val="tx1">
                  <a:lumMod val="85000"/>
                  <a:lumOff val="15000"/>
                </a:schemeClr>
              </a:solidFill>
            </a:endParaRPr>
          </a:p>
        </p:txBody>
      </p:sp>
      <p:sp>
        <p:nvSpPr>
          <p:cNvPr id="13" name="椭圆 12"/>
          <p:cNvSpPr/>
          <p:nvPr userDrawn="1">
            <p:custDataLst>
              <p:tags r:id="rId6"/>
            </p:custDataLst>
          </p:nvPr>
        </p:nvSpPr>
        <p:spPr>
          <a:xfrm>
            <a:off x="9537700" y="4867275"/>
            <a:ext cx="1108075" cy="1108075"/>
          </a:xfrm>
          <a:prstGeom prst="ellipse">
            <a:avLst/>
          </a:prstGeom>
          <a:solidFill>
            <a:schemeClr val="accent6">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800" strike="noStrike" noProof="1">
              <a:solidFill>
                <a:schemeClr val="tx1">
                  <a:lumMod val="85000"/>
                  <a:lumOff val="15000"/>
                </a:schemeClr>
              </a:solidFill>
            </a:endParaRPr>
          </a:p>
        </p:txBody>
      </p:sp>
      <p:sp>
        <p:nvSpPr>
          <p:cNvPr id="2" name="标题 1"/>
          <p:cNvSpPr>
            <a:spLocks noGrp="1"/>
          </p:cNvSpPr>
          <p:nvPr>
            <p:ph type="ctrTitle" hasCustomPrompt="1"/>
          </p:nvPr>
        </p:nvSpPr>
        <p:spPr>
          <a:xfrm>
            <a:off x="2984644" y="2498044"/>
            <a:ext cx="6246303" cy="1174403"/>
          </a:xfrm>
        </p:spPr>
        <p:txBody>
          <a:bodyPr lIns="90000" tIns="46800" rIns="90000" bIns="46800" anchor="b" anchorCtr="0">
            <a:normAutofit/>
          </a:bodyPr>
          <a:lstStyle>
            <a:lvl1pPr algn="ctr">
              <a:defRPr sz="5400" spc="600" baseline="0">
                <a:solidFill>
                  <a:schemeClr val="tx1">
                    <a:lumMod val="85000"/>
                    <a:lumOff val="15000"/>
                  </a:schemeClr>
                </a:solidFill>
                <a:ea typeface="汉仪旗黑-85S" panose="00020600040101010101" pitchFamily="18" charset="-122"/>
              </a:defRPr>
            </a:lvl1pPr>
          </a:lstStyle>
          <a:p>
            <a:pPr fontAlgn="auto"/>
            <a:r>
              <a:rPr lang="zh-CN" altLang="en-US" strike="noStrike" noProof="1" dirty="0"/>
              <a:t>编辑标题</a:t>
            </a:r>
            <a:endParaRPr lang="zh-CN" altLang="en-US" strike="noStrike" noProof="1" dirty="0"/>
          </a:p>
        </p:txBody>
      </p:sp>
      <p:sp>
        <p:nvSpPr>
          <p:cNvPr id="3" name="副标题 2"/>
          <p:cNvSpPr>
            <a:spLocks noGrp="1"/>
          </p:cNvSpPr>
          <p:nvPr>
            <p:ph type="subTitle" idx="1" hasCustomPrompt="1"/>
          </p:nvPr>
        </p:nvSpPr>
        <p:spPr>
          <a:xfrm>
            <a:off x="2984644" y="3759606"/>
            <a:ext cx="6246302" cy="536169"/>
          </a:xfrm>
        </p:spPr>
        <p:txBody>
          <a:bodyPr lIns="90000" tIns="46800" rIns="90000" bIns="46800">
            <a:normAutofit/>
          </a:bodyPr>
          <a:lstStyle>
            <a:lvl1pPr marL="0" indent="0" algn="ctr" eaLnBrk="1" fontAlgn="auto" latinLnBrk="0" hangingPunct="1">
              <a:lnSpc>
                <a:spcPct val="100000"/>
              </a:lnSpc>
              <a:buNone/>
              <a:defRPr sz="2400" u="none" strike="noStrike" kern="1200" cap="none" spc="200" normalizeH="0" baseline="0">
                <a:solidFill>
                  <a:schemeClr val="tx1">
                    <a:lumMod val="85000"/>
                    <a:lumOff val="15000"/>
                  </a:schemeClr>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fontAlgn="auto"/>
            <a:r>
              <a:rPr lang="zh-CN" altLang="en-US" strike="noStrike" noProof="1" dirty="0"/>
              <a:t>单击此处编辑副标题</a:t>
            </a:r>
            <a:endParaRPr lang="zh-CN" altLang="en-US" strike="noStrike" noProof="1" dirty="0"/>
          </a:p>
        </p:txBody>
      </p:sp>
      <p:sp>
        <p:nvSpPr>
          <p:cNvPr id="5" name="文本占位符 4"/>
          <p:cNvSpPr>
            <a:spLocks noGrp="1"/>
          </p:cNvSpPr>
          <p:nvPr>
            <p:ph type="body" sz="quarter" idx="13" hasCustomPrompt="1"/>
          </p:nvPr>
        </p:nvSpPr>
        <p:spPr>
          <a:xfrm>
            <a:off x="10555972" y="5247871"/>
            <a:ext cx="1458380" cy="430246"/>
          </a:xfrm>
        </p:spPr>
        <p:txBody>
          <a:bodyPr lIns="90000" tIns="46800" rIns="90000" bIns="46800" anchor="b">
            <a:normAutofit/>
          </a:bodyPr>
          <a:lstStyle>
            <a:lvl1pPr marL="0" indent="0">
              <a:buNone/>
              <a:defRPr>
                <a:solidFill>
                  <a:schemeClr val="tx1">
                    <a:lumMod val="85000"/>
                    <a:lumOff val="1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fontAlgn="auto"/>
            <a:r>
              <a:rPr lang="zh-CN" altLang="en-US" strike="noStrike" noProof="1" dirty="0"/>
              <a:t>编辑文本</a:t>
            </a:r>
            <a:endParaRPr lang="zh-CN" altLang="en-US" strike="noStrike" noProof="1" dirty="0"/>
          </a:p>
        </p:txBody>
      </p:sp>
      <p:sp>
        <p:nvSpPr>
          <p:cNvPr id="15" name="文本占位符 14"/>
          <p:cNvSpPr>
            <a:spLocks noGrp="1"/>
          </p:cNvSpPr>
          <p:nvPr>
            <p:ph type="body" sz="quarter" idx="14" hasCustomPrompt="1"/>
          </p:nvPr>
        </p:nvSpPr>
        <p:spPr>
          <a:xfrm>
            <a:off x="10555972" y="5760869"/>
            <a:ext cx="1458380" cy="430246"/>
          </a:xfrm>
        </p:spPr>
        <p:txBody>
          <a:bodyPr lIns="90000" tIns="46800" rIns="90000" bIns="46800">
            <a:normAutofit/>
          </a:bodyPr>
          <a:lstStyle>
            <a:lvl1pPr marL="0" indent="0">
              <a:buNone/>
              <a:defRPr>
                <a:solidFill>
                  <a:schemeClr val="tx1">
                    <a:lumMod val="85000"/>
                    <a:lumOff val="15000"/>
                  </a:schemeClr>
                </a:solidFill>
              </a:defRPr>
            </a:lvl1pPr>
            <a:lvl2pPr marL="457200" indent="0">
              <a:buNone/>
              <a:defRPr/>
            </a:lvl2pPr>
            <a:lvl3pPr marL="914400" indent="0">
              <a:buNone/>
              <a:defRPr/>
            </a:lvl3pPr>
            <a:lvl4pPr marL="1371600" indent="0">
              <a:buNone/>
              <a:defRPr/>
            </a:lvl4pPr>
            <a:lvl5pPr marL="1828800" indent="0">
              <a:buNone/>
              <a:defRPr/>
            </a:lvl5pPr>
          </a:lstStyle>
          <a:p>
            <a:pPr lvl="0" fontAlgn="auto"/>
            <a:r>
              <a:rPr lang="zh-CN" altLang="en-US" strike="noStrike" noProof="1" dirty="0"/>
              <a:t>编辑文本</a:t>
            </a:r>
            <a:endParaRPr lang="zh-CN" altLang="en-US" strike="noStrike" noProof="1" dirty="0"/>
          </a:p>
        </p:txBody>
      </p:sp>
      <p:sp>
        <p:nvSpPr>
          <p:cNvPr id="16" name="日期占位符 15"/>
          <p:cNvSpPr>
            <a:spLocks noGrp="1"/>
          </p:cNvSpPr>
          <p:nvPr>
            <p:ph type="dt" sz="half" idx="10"/>
            <p:custDataLst>
              <p:tags r:id="rId7"/>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17" name="页脚占位符 16"/>
          <p:cNvSpPr>
            <a:spLocks noGrp="1"/>
          </p:cNvSpPr>
          <p:nvPr>
            <p:ph type="ftr" sz="quarter" idx="11"/>
            <p:custDataLst>
              <p:tags r:id="rId8"/>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dirty="0"/>
          </a:p>
        </p:txBody>
      </p:sp>
      <p:sp>
        <p:nvSpPr>
          <p:cNvPr id="18" name="灯片编号占位符 17"/>
          <p:cNvSpPr>
            <a:spLocks noGrp="1"/>
          </p:cNvSpPr>
          <p:nvPr>
            <p:ph type="sldNum" sz="quarter" idx="12"/>
            <p:custDataLst>
              <p:tags r:id="rId9"/>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chemeClr val="bg2"/>
        </a:solidFill>
        <a:effectLst/>
      </p:bgPr>
    </p:bg>
    <p:spTree>
      <p:nvGrpSpPr>
        <p:cNvPr id="1" name=""/>
        <p:cNvGrpSpPr/>
        <p:nvPr/>
      </p:nvGrpSpPr>
      <p:grpSpPr>
        <a:xfrm>
          <a:off x="0" y="0"/>
          <a:ext cx="0" cy="0"/>
          <a:chOff x="0" y="0"/>
          <a:chExt cx="0" cy="0"/>
        </a:xfrm>
      </p:grpSpPr>
      <p:grpSp>
        <p:nvGrpSpPr>
          <p:cNvPr id="20483" name="组合 6"/>
          <p:cNvGrpSpPr/>
          <p:nvPr userDrawn="1"/>
        </p:nvGrpSpPr>
        <p:grpSpPr>
          <a:xfrm>
            <a:off x="10663238" y="-7937"/>
            <a:ext cx="1528762" cy="1471612"/>
            <a:chOff x="16792" y="-13"/>
            <a:chExt cx="2408" cy="2319"/>
          </a:xfrm>
        </p:grpSpPr>
        <p:sp>
          <p:nvSpPr>
            <p:cNvPr id="10" name="任意多边形: 形状 9"/>
            <p:cNvSpPr/>
            <p:nvPr userDrawn="1">
              <p:custDataLst>
                <p:tags r:id="rId2"/>
              </p:custDataLst>
            </p:nvPr>
          </p:nvSpPr>
          <p:spPr>
            <a:xfrm>
              <a:off x="17824" y="0"/>
              <a:ext cx="1376" cy="2307"/>
            </a:xfrm>
            <a:custGeom>
              <a:avLst/>
              <a:gdLst>
                <a:gd name="connsiteX0" fmla="*/ 447252 w 873962"/>
                <a:gd name="connsiteY0" fmla="*/ 0 h 1464826"/>
                <a:gd name="connsiteX1" fmla="*/ 873962 w 873962"/>
                <a:gd name="connsiteY1" fmla="*/ 0 h 1464826"/>
                <a:gd name="connsiteX2" fmla="*/ 873962 w 873962"/>
                <a:gd name="connsiteY2" fmla="*/ 1456778 h 1464826"/>
                <a:gd name="connsiteX3" fmla="*/ 847228 w 873962"/>
                <a:gd name="connsiteY3" fmla="*/ 1460858 h 1464826"/>
                <a:gd name="connsiteX4" fmla="*/ 768639 w 873962"/>
                <a:gd name="connsiteY4" fmla="*/ 1464826 h 1464826"/>
                <a:gd name="connsiteX5" fmla="*/ 0 w 873962"/>
                <a:gd name="connsiteY5" fmla="*/ 696187 h 1464826"/>
                <a:gd name="connsiteX6" fmla="*/ 338885 w 873962"/>
                <a:gd name="connsiteY6" fmla="*/ 58819 h 146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3962" h="1464826">
                  <a:moveTo>
                    <a:pt x="447252" y="0"/>
                  </a:moveTo>
                  <a:lnTo>
                    <a:pt x="873962" y="0"/>
                  </a:lnTo>
                  <a:lnTo>
                    <a:pt x="873962" y="1456778"/>
                  </a:lnTo>
                  <a:lnTo>
                    <a:pt x="847228" y="1460858"/>
                  </a:lnTo>
                  <a:cubicBezTo>
                    <a:pt x="821388" y="1463482"/>
                    <a:pt x="795171" y="1464826"/>
                    <a:pt x="768639" y="1464826"/>
                  </a:cubicBezTo>
                  <a:cubicBezTo>
                    <a:pt x="344131" y="1464826"/>
                    <a:pt x="0" y="1120695"/>
                    <a:pt x="0" y="696187"/>
                  </a:cubicBezTo>
                  <a:cubicBezTo>
                    <a:pt x="0" y="430870"/>
                    <a:pt x="134426" y="196949"/>
                    <a:pt x="338885" y="58819"/>
                  </a:cubicBezTo>
                  <a:close/>
                </a:path>
              </a:pathLst>
            </a:custGeom>
            <a:solidFill>
              <a:schemeClr val="accent3">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800" strike="noStrike" noProof="1">
                <a:solidFill>
                  <a:schemeClr val="tx1">
                    <a:lumMod val="85000"/>
                    <a:lumOff val="15000"/>
                  </a:schemeClr>
                </a:solidFill>
              </a:endParaRPr>
            </a:p>
          </p:txBody>
        </p:sp>
        <p:sp>
          <p:nvSpPr>
            <p:cNvPr id="11" name="任意形状 17"/>
            <p:cNvSpPr/>
            <p:nvPr userDrawn="1">
              <p:custDataLst>
                <p:tags r:id="rId3"/>
              </p:custDataLst>
            </p:nvPr>
          </p:nvSpPr>
          <p:spPr>
            <a:xfrm>
              <a:off x="16792" y="-13"/>
              <a:ext cx="1847" cy="1121"/>
            </a:xfrm>
            <a:custGeom>
              <a:avLst/>
              <a:gdLst>
                <a:gd name="connsiteX0" fmla="*/ 42442 w 3589290"/>
                <a:gd name="connsiteY0" fmla="*/ 0 h 2179590"/>
                <a:gd name="connsiteX1" fmla="*/ 3546848 w 3589290"/>
                <a:gd name="connsiteY1" fmla="*/ 0 h 2179590"/>
                <a:gd name="connsiteX2" fmla="*/ 3552829 w 3589290"/>
                <a:gd name="connsiteY2" fmla="*/ 23261 h 2179590"/>
                <a:gd name="connsiteX3" fmla="*/ 3589290 w 3589290"/>
                <a:gd name="connsiteY3" fmla="*/ 384945 h 2179590"/>
                <a:gd name="connsiteX4" fmla="*/ 1794645 w 3589290"/>
                <a:gd name="connsiteY4" fmla="*/ 2179590 h 2179590"/>
                <a:gd name="connsiteX5" fmla="*/ 0 w 3589290"/>
                <a:gd name="connsiteY5" fmla="*/ 384945 h 2179590"/>
                <a:gd name="connsiteX6" fmla="*/ 36461 w 3589290"/>
                <a:gd name="connsiteY6" fmla="*/ 23261 h 217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9290" h="2179590">
                  <a:moveTo>
                    <a:pt x="42442" y="0"/>
                  </a:moveTo>
                  <a:lnTo>
                    <a:pt x="3546848" y="0"/>
                  </a:lnTo>
                  <a:lnTo>
                    <a:pt x="3552829" y="23261"/>
                  </a:lnTo>
                  <a:cubicBezTo>
                    <a:pt x="3576736" y="140089"/>
                    <a:pt x="3589290" y="261051"/>
                    <a:pt x="3589290" y="384945"/>
                  </a:cubicBezTo>
                  <a:cubicBezTo>
                    <a:pt x="3589290" y="1376100"/>
                    <a:pt x="2785800" y="2179590"/>
                    <a:pt x="1794645" y="2179590"/>
                  </a:cubicBezTo>
                  <a:cubicBezTo>
                    <a:pt x="803490" y="2179590"/>
                    <a:pt x="0" y="1376100"/>
                    <a:pt x="0" y="384945"/>
                  </a:cubicBezTo>
                  <a:cubicBezTo>
                    <a:pt x="0" y="261051"/>
                    <a:pt x="12555" y="140089"/>
                    <a:pt x="36461" y="23261"/>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800" strike="noStrike" noProof="1">
                <a:solidFill>
                  <a:schemeClr val="tx1">
                    <a:lumMod val="85000"/>
                    <a:lumOff val="15000"/>
                  </a:schemeClr>
                </a:solidFill>
              </a:endParaRPr>
            </a:p>
          </p:txBody>
        </p:sp>
      </p:grpSp>
      <p:sp>
        <p:nvSpPr>
          <p:cNvPr id="2" name="标题 1"/>
          <p:cNvSpPr>
            <a:spLocks noGrp="1"/>
          </p:cNvSpPr>
          <p:nvPr>
            <p:ph type="title"/>
          </p:nvPr>
        </p:nvSpPr>
        <p:spPr>
          <a:xfrm>
            <a:off x="669882"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内容占位符 2"/>
          <p:cNvSpPr>
            <a:spLocks noGrp="1"/>
          </p:cNvSpPr>
          <p:nvPr>
            <p:ph idx="1"/>
          </p:nvPr>
        </p:nvSpPr>
        <p:spPr>
          <a:xfrm>
            <a:off x="669882" y="952508"/>
            <a:ext cx="10852237" cy="5388907"/>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4" name="日期占位符 3"/>
          <p:cNvSpPr>
            <a:spLocks noGrp="1"/>
          </p:cNvSpPr>
          <p:nvPr>
            <p:ph type="dt" sz="half" idx="10"/>
            <p:custDataLst>
              <p:tags r:id="rId4"/>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11"/>
            <p:custDataLst>
              <p:tags r:id="rId5"/>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a:p>
        </p:txBody>
      </p:sp>
      <p:sp>
        <p:nvSpPr>
          <p:cNvPr id="6" name="灯片编号占位符 5"/>
          <p:cNvSpPr>
            <a:spLocks noGrp="1"/>
          </p:cNvSpPr>
          <p:nvPr>
            <p:ph type="sldNum" sz="quarter" idx="12"/>
            <p:custDataLst>
              <p:tags r:id="rId6"/>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2"/>
        </a:solidFill>
        <a:effectLst/>
      </p:bgPr>
    </p:bg>
    <p:spTree>
      <p:nvGrpSpPr>
        <p:cNvPr id="1" name=""/>
        <p:cNvGrpSpPr/>
        <p:nvPr/>
      </p:nvGrpSpPr>
      <p:grpSpPr>
        <a:xfrm>
          <a:off x="0" y="0"/>
          <a:ext cx="0" cy="0"/>
          <a:chOff x="0" y="0"/>
          <a:chExt cx="0" cy="0"/>
        </a:xfrm>
      </p:grpSpPr>
      <p:sp>
        <p:nvSpPr>
          <p:cNvPr id="7" name="椭圆 6"/>
          <p:cNvSpPr/>
          <p:nvPr userDrawn="1">
            <p:custDataLst>
              <p:tags r:id="rId2"/>
            </p:custDataLst>
          </p:nvPr>
        </p:nvSpPr>
        <p:spPr>
          <a:xfrm>
            <a:off x="5395913" y="2636838"/>
            <a:ext cx="1000125" cy="1000125"/>
          </a:xfrm>
          <a:prstGeom prst="ellipse">
            <a:avLst/>
          </a:prstGeom>
          <a:solidFill>
            <a:schemeClr val="accent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800" strike="noStrike" noProof="1">
              <a:solidFill>
                <a:schemeClr val="tx1">
                  <a:lumMod val="85000"/>
                  <a:lumOff val="15000"/>
                </a:schemeClr>
              </a:solidFill>
            </a:endParaRPr>
          </a:p>
        </p:txBody>
      </p:sp>
      <p:sp>
        <p:nvSpPr>
          <p:cNvPr id="8" name="椭圆 7"/>
          <p:cNvSpPr/>
          <p:nvPr userDrawn="1">
            <p:custDataLst>
              <p:tags r:id="rId3"/>
            </p:custDataLst>
          </p:nvPr>
        </p:nvSpPr>
        <p:spPr>
          <a:xfrm>
            <a:off x="6473825" y="2239963"/>
            <a:ext cx="500063" cy="500063"/>
          </a:xfrm>
          <a:prstGeom prst="ellipse">
            <a:avLst/>
          </a:prstGeom>
          <a:solidFill>
            <a:schemeClr val="accent2">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800" strike="noStrike" noProof="1">
              <a:solidFill>
                <a:schemeClr val="tx1">
                  <a:lumMod val="85000"/>
                  <a:lumOff val="15000"/>
                </a:schemeClr>
              </a:solidFill>
            </a:endParaRPr>
          </a:p>
        </p:txBody>
      </p:sp>
      <p:sp>
        <p:nvSpPr>
          <p:cNvPr id="3" name="文本占位符 2"/>
          <p:cNvSpPr>
            <a:spLocks noGrp="1"/>
          </p:cNvSpPr>
          <p:nvPr>
            <p:ph type="body" idx="1"/>
          </p:nvPr>
        </p:nvSpPr>
        <p:spPr>
          <a:xfrm>
            <a:off x="3672507" y="4889195"/>
            <a:ext cx="4846986" cy="430367"/>
          </a:xfrm>
        </p:spPr>
        <p:txBody>
          <a:bodyPr lIns="90000" tIns="46800" rIns="90000" bIns="46800">
            <a:normAutofit/>
          </a:bodyPr>
          <a:lstStyle>
            <a:lvl1pPr marL="0" indent="0" algn="ctr" eaLnBrk="1" fontAlgn="auto" latinLnBrk="0" hangingPunct="1">
              <a:buNone/>
              <a:defRPr kumimoji="0" lang="zh-CN" altLang="en-US" sz="18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auto"/>
            <a:r>
              <a:rPr lang="zh-CN" altLang="en-US" strike="noStrike" noProof="1" dirty="0"/>
              <a:t>单击此处编辑母版文本样式</a:t>
            </a:r>
            <a:endParaRPr lang="zh-CN" altLang="en-US" strike="noStrike" noProof="1" dirty="0"/>
          </a:p>
        </p:txBody>
      </p:sp>
      <p:sp>
        <p:nvSpPr>
          <p:cNvPr id="2" name="标题 1"/>
          <p:cNvSpPr>
            <a:spLocks noGrp="1"/>
          </p:cNvSpPr>
          <p:nvPr>
            <p:ph type="title" hasCustomPrompt="1"/>
          </p:nvPr>
        </p:nvSpPr>
        <p:spPr>
          <a:xfrm>
            <a:off x="3672506" y="4063043"/>
            <a:ext cx="4846987" cy="778675"/>
          </a:xfrm>
        </p:spPr>
        <p:txBody>
          <a:bodyPr lIns="90000" tIns="46800" rIns="90000" bIns="46800" anchor="b" anchorCtr="0">
            <a:normAutofit/>
          </a:bodyPr>
          <a:lstStyle>
            <a:lvl1pPr algn="ctr">
              <a:defRPr sz="4000" u="none" strike="noStrike" kern="1200" cap="none" spc="3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pPr fontAlgn="auto"/>
            <a:r>
              <a:rPr lang="zh-CN" altLang="en-US" strike="noStrike" noProof="1" dirty="0"/>
              <a:t>单击此处编辑标题</a:t>
            </a:r>
            <a:endParaRPr lang="zh-CN" altLang="en-US" strike="noStrike" noProof="1" dirty="0"/>
          </a:p>
        </p:txBody>
      </p:sp>
      <p:sp>
        <p:nvSpPr>
          <p:cNvPr id="4" name="日期占位符 3"/>
          <p:cNvSpPr>
            <a:spLocks noGrp="1"/>
          </p:cNvSpPr>
          <p:nvPr>
            <p:ph type="dt" sz="half" idx="10"/>
            <p:custDataLst>
              <p:tags r:id="rId4"/>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11"/>
            <p:custDataLst>
              <p:tags r:id="rId5"/>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a:p>
        </p:txBody>
      </p:sp>
      <p:sp>
        <p:nvSpPr>
          <p:cNvPr id="6" name="灯片编号占位符 5"/>
          <p:cNvSpPr>
            <a:spLocks noGrp="1"/>
          </p:cNvSpPr>
          <p:nvPr>
            <p:ph type="sldNum" sz="quarter" idx="12"/>
            <p:custDataLst>
              <p:tags r:id="rId6"/>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grpSp>
        <p:nvGrpSpPr>
          <p:cNvPr id="22531" name="组合 7"/>
          <p:cNvGrpSpPr/>
          <p:nvPr userDrawn="1"/>
        </p:nvGrpSpPr>
        <p:grpSpPr>
          <a:xfrm>
            <a:off x="10663238" y="-7937"/>
            <a:ext cx="1528762" cy="1471612"/>
            <a:chOff x="16792" y="-13"/>
            <a:chExt cx="2408" cy="2319"/>
          </a:xfrm>
        </p:grpSpPr>
        <p:sp>
          <p:nvSpPr>
            <p:cNvPr id="10" name="任意多边形: 形状 9"/>
            <p:cNvSpPr/>
            <p:nvPr userDrawn="1">
              <p:custDataLst>
                <p:tags r:id="rId2"/>
              </p:custDataLst>
            </p:nvPr>
          </p:nvSpPr>
          <p:spPr>
            <a:xfrm>
              <a:off x="17824" y="0"/>
              <a:ext cx="1376" cy="2307"/>
            </a:xfrm>
            <a:custGeom>
              <a:avLst/>
              <a:gdLst>
                <a:gd name="connsiteX0" fmla="*/ 447252 w 873962"/>
                <a:gd name="connsiteY0" fmla="*/ 0 h 1464826"/>
                <a:gd name="connsiteX1" fmla="*/ 873962 w 873962"/>
                <a:gd name="connsiteY1" fmla="*/ 0 h 1464826"/>
                <a:gd name="connsiteX2" fmla="*/ 873962 w 873962"/>
                <a:gd name="connsiteY2" fmla="*/ 1456778 h 1464826"/>
                <a:gd name="connsiteX3" fmla="*/ 847228 w 873962"/>
                <a:gd name="connsiteY3" fmla="*/ 1460858 h 1464826"/>
                <a:gd name="connsiteX4" fmla="*/ 768639 w 873962"/>
                <a:gd name="connsiteY4" fmla="*/ 1464826 h 1464826"/>
                <a:gd name="connsiteX5" fmla="*/ 0 w 873962"/>
                <a:gd name="connsiteY5" fmla="*/ 696187 h 1464826"/>
                <a:gd name="connsiteX6" fmla="*/ 338885 w 873962"/>
                <a:gd name="connsiteY6" fmla="*/ 58819 h 146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3962" h="1464826">
                  <a:moveTo>
                    <a:pt x="447252" y="0"/>
                  </a:moveTo>
                  <a:lnTo>
                    <a:pt x="873962" y="0"/>
                  </a:lnTo>
                  <a:lnTo>
                    <a:pt x="873962" y="1456778"/>
                  </a:lnTo>
                  <a:lnTo>
                    <a:pt x="847228" y="1460858"/>
                  </a:lnTo>
                  <a:cubicBezTo>
                    <a:pt x="821388" y="1463482"/>
                    <a:pt x="795171" y="1464826"/>
                    <a:pt x="768639" y="1464826"/>
                  </a:cubicBezTo>
                  <a:cubicBezTo>
                    <a:pt x="344131" y="1464826"/>
                    <a:pt x="0" y="1120695"/>
                    <a:pt x="0" y="696187"/>
                  </a:cubicBezTo>
                  <a:cubicBezTo>
                    <a:pt x="0" y="430870"/>
                    <a:pt x="134426" y="196949"/>
                    <a:pt x="338885" y="58819"/>
                  </a:cubicBezTo>
                  <a:close/>
                </a:path>
              </a:pathLst>
            </a:custGeom>
            <a:solidFill>
              <a:schemeClr val="accent3">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800" strike="noStrike" noProof="1">
                <a:solidFill>
                  <a:schemeClr val="tx1">
                    <a:lumMod val="85000"/>
                    <a:lumOff val="15000"/>
                  </a:schemeClr>
                </a:solidFill>
              </a:endParaRPr>
            </a:p>
          </p:txBody>
        </p:sp>
        <p:sp>
          <p:nvSpPr>
            <p:cNvPr id="11" name="任意形状 17"/>
            <p:cNvSpPr/>
            <p:nvPr userDrawn="1">
              <p:custDataLst>
                <p:tags r:id="rId3"/>
              </p:custDataLst>
            </p:nvPr>
          </p:nvSpPr>
          <p:spPr>
            <a:xfrm>
              <a:off x="16792" y="-13"/>
              <a:ext cx="1847" cy="1121"/>
            </a:xfrm>
            <a:custGeom>
              <a:avLst/>
              <a:gdLst>
                <a:gd name="connsiteX0" fmla="*/ 42442 w 3589290"/>
                <a:gd name="connsiteY0" fmla="*/ 0 h 2179590"/>
                <a:gd name="connsiteX1" fmla="*/ 3546848 w 3589290"/>
                <a:gd name="connsiteY1" fmla="*/ 0 h 2179590"/>
                <a:gd name="connsiteX2" fmla="*/ 3552829 w 3589290"/>
                <a:gd name="connsiteY2" fmla="*/ 23261 h 2179590"/>
                <a:gd name="connsiteX3" fmla="*/ 3589290 w 3589290"/>
                <a:gd name="connsiteY3" fmla="*/ 384945 h 2179590"/>
                <a:gd name="connsiteX4" fmla="*/ 1794645 w 3589290"/>
                <a:gd name="connsiteY4" fmla="*/ 2179590 h 2179590"/>
                <a:gd name="connsiteX5" fmla="*/ 0 w 3589290"/>
                <a:gd name="connsiteY5" fmla="*/ 384945 h 2179590"/>
                <a:gd name="connsiteX6" fmla="*/ 36461 w 3589290"/>
                <a:gd name="connsiteY6" fmla="*/ 23261 h 217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9290" h="2179590">
                  <a:moveTo>
                    <a:pt x="42442" y="0"/>
                  </a:moveTo>
                  <a:lnTo>
                    <a:pt x="3546848" y="0"/>
                  </a:lnTo>
                  <a:lnTo>
                    <a:pt x="3552829" y="23261"/>
                  </a:lnTo>
                  <a:cubicBezTo>
                    <a:pt x="3576736" y="140089"/>
                    <a:pt x="3589290" y="261051"/>
                    <a:pt x="3589290" y="384945"/>
                  </a:cubicBezTo>
                  <a:cubicBezTo>
                    <a:pt x="3589290" y="1376100"/>
                    <a:pt x="2785800" y="2179590"/>
                    <a:pt x="1794645" y="2179590"/>
                  </a:cubicBezTo>
                  <a:cubicBezTo>
                    <a:pt x="803490" y="2179590"/>
                    <a:pt x="0" y="1376100"/>
                    <a:pt x="0" y="384945"/>
                  </a:cubicBezTo>
                  <a:cubicBezTo>
                    <a:pt x="0" y="261051"/>
                    <a:pt x="12555" y="140089"/>
                    <a:pt x="36461" y="23261"/>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800" strike="noStrike" noProof="1">
                <a:solidFill>
                  <a:schemeClr val="tx1">
                    <a:lumMod val="85000"/>
                    <a:lumOff val="15000"/>
                  </a:schemeClr>
                </a:solidFill>
              </a:endParaRPr>
            </a:p>
          </p:txBody>
        </p:sp>
      </p:grpSp>
      <p:sp>
        <p:nvSpPr>
          <p:cNvPr id="2" name="标题 1"/>
          <p:cNvSpPr>
            <a:spLocks noGrp="1"/>
          </p:cNvSpPr>
          <p:nvPr>
            <p:ph type="title"/>
          </p:nvPr>
        </p:nvSpPr>
        <p:spPr>
          <a:xfrm>
            <a:off x="669882" y="443234"/>
            <a:ext cx="10852237" cy="441964"/>
          </a:xfrm>
        </p:spPr>
        <p:txBody>
          <a:bodyPr vert="horz" lIns="90170" tIns="46990" rIns="90170" bIns="4699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汉仪旗黑-85S" panose="00020600040101010101" pitchFamily="18"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内容占位符 2"/>
          <p:cNvSpPr>
            <a:spLocks noGrp="1"/>
          </p:cNvSpPr>
          <p:nvPr>
            <p:ph sz="half" idx="1"/>
          </p:nvPr>
        </p:nvSpPr>
        <p:spPr>
          <a:xfrm>
            <a:off x="669930" y="952508"/>
            <a:ext cx="5283242" cy="5388907"/>
          </a:xfrm>
        </p:spPr>
        <p:txBody>
          <a:bodyPr vert="horz" lIns="90170" tIns="46990" rIns="90170" bIns="46990" rtlCol="0">
            <a:normAutofit/>
          </a:bodyPr>
          <a:lstStyle>
            <a:lvl1pPr marL="285750" marR="0" lvl="0" indent="-2857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742950" marR="0" lvl="1" indent="-2857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1200150" marR="0" lvl="2" indent="-2857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657350" marR="0" lvl="3" indent="-2857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2114550" marR="0" lvl="4" indent="-2857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4" name="内容占位符 3"/>
          <p:cNvSpPr>
            <a:spLocks noGrp="1"/>
          </p:cNvSpPr>
          <p:nvPr>
            <p:ph sz="half" idx="2"/>
          </p:nvPr>
        </p:nvSpPr>
        <p:spPr>
          <a:xfrm>
            <a:off x="6238877" y="952508"/>
            <a:ext cx="5283242" cy="5388907"/>
          </a:xfrm>
        </p:spPr>
        <p:txBody>
          <a:bodyPr lIns="90170" tIns="46990" rIns="90170" bIns="46990">
            <a:normAutofit/>
          </a:bodyPr>
          <a:lstStyle>
            <a:lvl1pPr marL="285750" indent="-285750">
              <a:buFont typeface="Arial" panose="020B0604020202020204" pitchFamily="34" charset="0"/>
              <a:buChar char="•"/>
              <a:defRPr sz="1600" u="none" strike="noStrike" kern="1200" cap="none" spc="150" normalizeH="0">
                <a:solidFill>
                  <a:schemeClr val="tx1">
                    <a:lumMod val="85000"/>
                    <a:lumOff val="15000"/>
                  </a:schemeClr>
                </a:solidFill>
                <a:uFillTx/>
                <a:latin typeface="Arial" panose="020B0604020202020204" pitchFamily="34" charset="0"/>
                <a:ea typeface="微软雅黑" panose="020B0503020204020204" charset="-122"/>
              </a:defRPr>
            </a:lvl1pPr>
            <a:lvl2pPr marL="742950" indent="-285750">
              <a:buFont typeface="Arial" panose="020B0604020202020204" pitchFamily="34" charset="0"/>
              <a:buChar char="•"/>
              <a:defRPr sz="1600" u="none" strike="noStrike" kern="1200" cap="none" spc="150" normalizeH="0">
                <a:solidFill>
                  <a:schemeClr val="tx1">
                    <a:lumMod val="85000"/>
                    <a:lumOff val="15000"/>
                  </a:schemeClr>
                </a:solidFill>
                <a:uFillTx/>
                <a:latin typeface="Arial" panose="020B0604020202020204" pitchFamily="34" charset="0"/>
                <a:ea typeface="微软雅黑" panose="020B0503020204020204" charset="-122"/>
              </a:defRPr>
            </a:lvl2pPr>
            <a:lvl3pPr marL="1200150" indent="-285750">
              <a:buFont typeface="Arial" panose="020B0604020202020204" pitchFamily="34" charset="0"/>
              <a:buChar char="•"/>
              <a:defRPr sz="1600" u="none" strike="noStrike" kern="1200" cap="none" spc="150" normalizeH="0">
                <a:solidFill>
                  <a:schemeClr val="tx1">
                    <a:lumMod val="85000"/>
                    <a:lumOff val="15000"/>
                  </a:schemeClr>
                </a:solidFill>
                <a:uFillTx/>
                <a:latin typeface="Arial" panose="020B0604020202020204" pitchFamily="34" charset="0"/>
                <a:ea typeface="微软雅黑" panose="020B0503020204020204" charset="-122"/>
              </a:defRPr>
            </a:lvl3pPr>
            <a:lvl4pPr marL="1657350" indent="-285750">
              <a:buFont typeface="Arial" panose="020B0604020202020204" pitchFamily="34" charset="0"/>
              <a:buChar char="•"/>
              <a:defRPr sz="1600" u="none" strike="noStrike" kern="1200" cap="none" spc="150" normalizeH="0">
                <a:solidFill>
                  <a:schemeClr val="tx1">
                    <a:lumMod val="85000"/>
                    <a:lumOff val="15000"/>
                  </a:schemeClr>
                </a:solidFill>
                <a:uFillTx/>
                <a:latin typeface="Arial" panose="020B0604020202020204" pitchFamily="34" charset="0"/>
                <a:ea typeface="微软雅黑" panose="020B0503020204020204" charset="-122"/>
              </a:defRPr>
            </a:lvl4pPr>
            <a:lvl5pPr marL="2114550" indent="-285750">
              <a:buFont typeface="Arial" panose="020B0604020202020204" pitchFamily="34" charset="0"/>
              <a:buChar char="•"/>
              <a:defRPr sz="1600" u="none" strike="noStrike" kern="1200" cap="none" spc="150" normalizeH="0">
                <a:solidFill>
                  <a:schemeClr val="tx1">
                    <a:lumMod val="85000"/>
                    <a:lumOff val="15000"/>
                  </a:schemeClr>
                </a:solidFill>
                <a:uFillTx/>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5" name="日期占位符 4"/>
          <p:cNvSpPr>
            <a:spLocks noGrp="1"/>
          </p:cNvSpPr>
          <p:nvPr>
            <p:ph type="dt" sz="half" idx="10"/>
            <p:custDataLst>
              <p:tags r:id="rId4"/>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6" name="页脚占位符 5"/>
          <p:cNvSpPr>
            <a:spLocks noGrp="1"/>
          </p:cNvSpPr>
          <p:nvPr>
            <p:ph type="ftr" sz="quarter" idx="11"/>
            <p:custDataLst>
              <p:tags r:id="rId5"/>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a:p>
        </p:txBody>
      </p:sp>
      <p:sp>
        <p:nvSpPr>
          <p:cNvPr id="7" name="灯片编号占位符 6"/>
          <p:cNvSpPr>
            <a:spLocks noGrp="1"/>
          </p:cNvSpPr>
          <p:nvPr>
            <p:ph type="sldNum" sz="quarter" idx="12"/>
            <p:custDataLst>
              <p:tags r:id="rId6"/>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grpSp>
        <p:nvGrpSpPr>
          <p:cNvPr id="23555" name="组合 9"/>
          <p:cNvGrpSpPr/>
          <p:nvPr userDrawn="1"/>
        </p:nvGrpSpPr>
        <p:grpSpPr>
          <a:xfrm>
            <a:off x="10663238" y="-7937"/>
            <a:ext cx="1528762" cy="1471612"/>
            <a:chOff x="16792" y="-13"/>
            <a:chExt cx="2408" cy="2319"/>
          </a:xfrm>
        </p:grpSpPr>
        <p:sp>
          <p:nvSpPr>
            <p:cNvPr id="11" name="任意多边形: 形状 9"/>
            <p:cNvSpPr/>
            <p:nvPr userDrawn="1">
              <p:custDataLst>
                <p:tags r:id="rId2"/>
              </p:custDataLst>
            </p:nvPr>
          </p:nvSpPr>
          <p:spPr>
            <a:xfrm>
              <a:off x="17824" y="0"/>
              <a:ext cx="1376" cy="2307"/>
            </a:xfrm>
            <a:custGeom>
              <a:avLst/>
              <a:gdLst>
                <a:gd name="connsiteX0" fmla="*/ 447252 w 873962"/>
                <a:gd name="connsiteY0" fmla="*/ 0 h 1464826"/>
                <a:gd name="connsiteX1" fmla="*/ 873962 w 873962"/>
                <a:gd name="connsiteY1" fmla="*/ 0 h 1464826"/>
                <a:gd name="connsiteX2" fmla="*/ 873962 w 873962"/>
                <a:gd name="connsiteY2" fmla="*/ 1456778 h 1464826"/>
                <a:gd name="connsiteX3" fmla="*/ 847228 w 873962"/>
                <a:gd name="connsiteY3" fmla="*/ 1460858 h 1464826"/>
                <a:gd name="connsiteX4" fmla="*/ 768639 w 873962"/>
                <a:gd name="connsiteY4" fmla="*/ 1464826 h 1464826"/>
                <a:gd name="connsiteX5" fmla="*/ 0 w 873962"/>
                <a:gd name="connsiteY5" fmla="*/ 696187 h 1464826"/>
                <a:gd name="connsiteX6" fmla="*/ 338885 w 873962"/>
                <a:gd name="connsiteY6" fmla="*/ 58819 h 146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3962" h="1464826">
                  <a:moveTo>
                    <a:pt x="447252" y="0"/>
                  </a:moveTo>
                  <a:lnTo>
                    <a:pt x="873962" y="0"/>
                  </a:lnTo>
                  <a:lnTo>
                    <a:pt x="873962" y="1456778"/>
                  </a:lnTo>
                  <a:lnTo>
                    <a:pt x="847228" y="1460858"/>
                  </a:lnTo>
                  <a:cubicBezTo>
                    <a:pt x="821388" y="1463482"/>
                    <a:pt x="795171" y="1464826"/>
                    <a:pt x="768639" y="1464826"/>
                  </a:cubicBezTo>
                  <a:cubicBezTo>
                    <a:pt x="344131" y="1464826"/>
                    <a:pt x="0" y="1120695"/>
                    <a:pt x="0" y="696187"/>
                  </a:cubicBezTo>
                  <a:cubicBezTo>
                    <a:pt x="0" y="430870"/>
                    <a:pt x="134426" y="196949"/>
                    <a:pt x="338885" y="58819"/>
                  </a:cubicBezTo>
                  <a:close/>
                </a:path>
              </a:pathLst>
            </a:custGeom>
            <a:solidFill>
              <a:schemeClr val="accent3">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800" strike="noStrike" noProof="1">
                <a:solidFill>
                  <a:schemeClr val="tx1">
                    <a:lumMod val="85000"/>
                    <a:lumOff val="15000"/>
                  </a:schemeClr>
                </a:solidFill>
              </a:endParaRPr>
            </a:p>
          </p:txBody>
        </p:sp>
        <p:sp>
          <p:nvSpPr>
            <p:cNvPr id="12" name="任意形状 17"/>
            <p:cNvSpPr/>
            <p:nvPr userDrawn="1">
              <p:custDataLst>
                <p:tags r:id="rId3"/>
              </p:custDataLst>
            </p:nvPr>
          </p:nvSpPr>
          <p:spPr>
            <a:xfrm>
              <a:off x="16792" y="-13"/>
              <a:ext cx="1847" cy="1121"/>
            </a:xfrm>
            <a:custGeom>
              <a:avLst/>
              <a:gdLst>
                <a:gd name="connsiteX0" fmla="*/ 42442 w 3589290"/>
                <a:gd name="connsiteY0" fmla="*/ 0 h 2179590"/>
                <a:gd name="connsiteX1" fmla="*/ 3546848 w 3589290"/>
                <a:gd name="connsiteY1" fmla="*/ 0 h 2179590"/>
                <a:gd name="connsiteX2" fmla="*/ 3552829 w 3589290"/>
                <a:gd name="connsiteY2" fmla="*/ 23261 h 2179590"/>
                <a:gd name="connsiteX3" fmla="*/ 3589290 w 3589290"/>
                <a:gd name="connsiteY3" fmla="*/ 384945 h 2179590"/>
                <a:gd name="connsiteX4" fmla="*/ 1794645 w 3589290"/>
                <a:gd name="connsiteY4" fmla="*/ 2179590 h 2179590"/>
                <a:gd name="connsiteX5" fmla="*/ 0 w 3589290"/>
                <a:gd name="connsiteY5" fmla="*/ 384945 h 2179590"/>
                <a:gd name="connsiteX6" fmla="*/ 36461 w 3589290"/>
                <a:gd name="connsiteY6" fmla="*/ 23261 h 217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9290" h="2179590">
                  <a:moveTo>
                    <a:pt x="42442" y="0"/>
                  </a:moveTo>
                  <a:lnTo>
                    <a:pt x="3546848" y="0"/>
                  </a:lnTo>
                  <a:lnTo>
                    <a:pt x="3552829" y="23261"/>
                  </a:lnTo>
                  <a:cubicBezTo>
                    <a:pt x="3576736" y="140089"/>
                    <a:pt x="3589290" y="261051"/>
                    <a:pt x="3589290" y="384945"/>
                  </a:cubicBezTo>
                  <a:cubicBezTo>
                    <a:pt x="3589290" y="1376100"/>
                    <a:pt x="2785800" y="2179590"/>
                    <a:pt x="1794645" y="2179590"/>
                  </a:cubicBezTo>
                  <a:cubicBezTo>
                    <a:pt x="803490" y="2179590"/>
                    <a:pt x="0" y="1376100"/>
                    <a:pt x="0" y="384945"/>
                  </a:cubicBezTo>
                  <a:cubicBezTo>
                    <a:pt x="0" y="261051"/>
                    <a:pt x="12555" y="140089"/>
                    <a:pt x="36461" y="23261"/>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800" strike="noStrike" noProof="1">
                <a:solidFill>
                  <a:schemeClr val="tx1">
                    <a:lumMod val="85000"/>
                    <a:lumOff val="15000"/>
                  </a:schemeClr>
                </a:solidFill>
              </a:endParaRPr>
            </a:p>
          </p:txBody>
        </p:sp>
      </p:grpSp>
      <p:sp>
        <p:nvSpPr>
          <p:cNvPr id="2" name="标题 1"/>
          <p:cNvSpPr>
            <a:spLocks noGrp="1"/>
          </p:cNvSpPr>
          <p:nvPr>
            <p:ph type="title"/>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文本占位符 2"/>
          <p:cNvSpPr>
            <a:spLocks noGrp="1"/>
          </p:cNvSpPr>
          <p:nvPr>
            <p:ph type="body" idx="1" hasCustomPrompt="1"/>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dirty="0"/>
              <a:t>单击此处编辑文本</a:t>
            </a:r>
            <a:endParaRPr lang="zh-CN" altLang="en-US" strike="noStrike" noProof="1" dirty="0"/>
          </a:p>
        </p:txBody>
      </p:sp>
      <p:sp>
        <p:nvSpPr>
          <p:cNvPr id="4" name="内容占位符 3"/>
          <p:cNvSpPr>
            <a:spLocks noGrp="1"/>
          </p:cNvSpPr>
          <p:nvPr>
            <p:ph sz="half" idx="2"/>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5" name="文本占位符 4"/>
          <p:cNvSpPr>
            <a:spLocks noGrp="1"/>
          </p:cNvSpPr>
          <p:nvPr>
            <p:ph type="body" sz="quarter" idx="3" hasCustomPrompt="1"/>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strike="noStrike" noProof="1">
                <a:sym typeface="+mn-ea"/>
              </a:rPr>
              <a:t>单击此处编辑文本</a:t>
            </a:r>
            <a:endParaRPr strike="noStrike" noProof="1">
              <a:sym typeface="+mn-ea"/>
            </a:endParaRPr>
          </a:p>
        </p:txBody>
      </p:sp>
      <p:sp>
        <p:nvSpPr>
          <p:cNvPr id="6" name="内容占位符 5"/>
          <p:cNvSpPr>
            <a:spLocks noGrp="1"/>
          </p:cNvSpPr>
          <p:nvPr>
            <p:ph sz="quarter" idx="4"/>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7" name="日期占位符 6"/>
          <p:cNvSpPr>
            <a:spLocks noGrp="1"/>
          </p:cNvSpPr>
          <p:nvPr>
            <p:ph type="dt" sz="half" idx="10"/>
            <p:custDataLst>
              <p:tags r:id="rId4"/>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8" name="页脚占位符 7"/>
          <p:cNvSpPr>
            <a:spLocks noGrp="1"/>
          </p:cNvSpPr>
          <p:nvPr>
            <p:ph type="ftr" sz="quarter" idx="11"/>
            <p:custDataLst>
              <p:tags r:id="rId5"/>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a:p>
        </p:txBody>
      </p:sp>
      <p:sp>
        <p:nvSpPr>
          <p:cNvPr id="9" name="灯片编号占位符 8"/>
          <p:cNvSpPr>
            <a:spLocks noGrp="1"/>
          </p:cNvSpPr>
          <p:nvPr>
            <p:ph type="sldNum" sz="quarter" idx="12"/>
            <p:custDataLst>
              <p:tags r:id="rId6"/>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日期占位符 2"/>
          <p:cNvSpPr>
            <a:spLocks noGrp="1"/>
          </p:cNvSpPr>
          <p:nvPr>
            <p:ph type="dt" sz="half" idx="10"/>
          </p:nvPr>
        </p:nvSpPr>
        <p:spPr/>
        <p:txBody>
          <a:bodyPr/>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nvPr>
        </p:nvSpPr>
        <p:spPr/>
        <p:txBody>
          <a:bodyPr/>
          <a:p>
            <a:pPr fontAlgn="base"/>
            <a:endParaRPr lang="zh-CN" altLang="en-US" strike="noStrike" noProof="1" dirty="0"/>
          </a:p>
        </p:txBody>
      </p:sp>
      <p:sp>
        <p:nvSpPr>
          <p:cNvPr id="5" name="灯片编号占位符 4"/>
          <p:cNvSpPr>
            <a:spLocks noGrp="1"/>
          </p:cNvSpPr>
          <p:nvPr>
            <p:ph type="sldNum" sz="quarter" idx="12"/>
          </p:nvPr>
        </p:nvSpPr>
        <p:spPr/>
        <p:txBody>
          <a:bodyPr/>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3" name="页脚占位符 2"/>
          <p:cNvSpPr>
            <a:spLocks noGrp="1"/>
          </p:cNvSpPr>
          <p:nvPr>
            <p:ph type="ftr" sz="quarter" idx="11"/>
          </p:nvPr>
        </p:nvSpPr>
        <p:spPr/>
        <p:txBody>
          <a:bodyPr/>
          <a:p>
            <a:pPr fontAlgn="base"/>
            <a:endParaRPr lang="zh-CN" altLang="en-US" strike="noStrike" noProof="1" dirty="0"/>
          </a:p>
        </p:txBody>
      </p:sp>
      <p:sp>
        <p:nvSpPr>
          <p:cNvPr id="4" name="灯片编号占位符 3"/>
          <p:cNvSpPr>
            <a:spLocks noGrp="1"/>
          </p:cNvSpPr>
          <p:nvPr>
            <p:ph type="sldNum" sz="quarter" idx="12"/>
          </p:nvPr>
        </p:nvSpPr>
        <p:spPr/>
        <p:txBody>
          <a:bodyPr/>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grpSp>
        <p:nvGrpSpPr>
          <p:cNvPr id="24579" name="组合 7"/>
          <p:cNvGrpSpPr/>
          <p:nvPr userDrawn="1"/>
        </p:nvGrpSpPr>
        <p:grpSpPr>
          <a:xfrm>
            <a:off x="10663238" y="-7937"/>
            <a:ext cx="1528762" cy="1471612"/>
            <a:chOff x="16792" y="-13"/>
            <a:chExt cx="2408" cy="2319"/>
          </a:xfrm>
        </p:grpSpPr>
        <p:sp>
          <p:nvSpPr>
            <p:cNvPr id="10" name="任意多边形: 形状 9"/>
            <p:cNvSpPr/>
            <p:nvPr userDrawn="1">
              <p:custDataLst>
                <p:tags r:id="rId2"/>
              </p:custDataLst>
            </p:nvPr>
          </p:nvSpPr>
          <p:spPr>
            <a:xfrm>
              <a:off x="17824" y="0"/>
              <a:ext cx="1376" cy="2307"/>
            </a:xfrm>
            <a:custGeom>
              <a:avLst/>
              <a:gdLst>
                <a:gd name="connsiteX0" fmla="*/ 447252 w 873962"/>
                <a:gd name="connsiteY0" fmla="*/ 0 h 1464826"/>
                <a:gd name="connsiteX1" fmla="*/ 873962 w 873962"/>
                <a:gd name="connsiteY1" fmla="*/ 0 h 1464826"/>
                <a:gd name="connsiteX2" fmla="*/ 873962 w 873962"/>
                <a:gd name="connsiteY2" fmla="*/ 1456778 h 1464826"/>
                <a:gd name="connsiteX3" fmla="*/ 847228 w 873962"/>
                <a:gd name="connsiteY3" fmla="*/ 1460858 h 1464826"/>
                <a:gd name="connsiteX4" fmla="*/ 768639 w 873962"/>
                <a:gd name="connsiteY4" fmla="*/ 1464826 h 1464826"/>
                <a:gd name="connsiteX5" fmla="*/ 0 w 873962"/>
                <a:gd name="connsiteY5" fmla="*/ 696187 h 1464826"/>
                <a:gd name="connsiteX6" fmla="*/ 338885 w 873962"/>
                <a:gd name="connsiteY6" fmla="*/ 58819 h 146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3962" h="1464826">
                  <a:moveTo>
                    <a:pt x="447252" y="0"/>
                  </a:moveTo>
                  <a:lnTo>
                    <a:pt x="873962" y="0"/>
                  </a:lnTo>
                  <a:lnTo>
                    <a:pt x="873962" y="1456778"/>
                  </a:lnTo>
                  <a:lnTo>
                    <a:pt x="847228" y="1460858"/>
                  </a:lnTo>
                  <a:cubicBezTo>
                    <a:pt x="821388" y="1463482"/>
                    <a:pt x="795171" y="1464826"/>
                    <a:pt x="768639" y="1464826"/>
                  </a:cubicBezTo>
                  <a:cubicBezTo>
                    <a:pt x="344131" y="1464826"/>
                    <a:pt x="0" y="1120695"/>
                    <a:pt x="0" y="696187"/>
                  </a:cubicBezTo>
                  <a:cubicBezTo>
                    <a:pt x="0" y="430870"/>
                    <a:pt x="134426" y="196949"/>
                    <a:pt x="338885" y="58819"/>
                  </a:cubicBezTo>
                  <a:close/>
                </a:path>
              </a:pathLst>
            </a:custGeom>
            <a:solidFill>
              <a:schemeClr val="accent3">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800" strike="noStrike" noProof="1">
                <a:solidFill>
                  <a:schemeClr val="tx1">
                    <a:lumMod val="85000"/>
                    <a:lumOff val="15000"/>
                  </a:schemeClr>
                </a:solidFill>
              </a:endParaRPr>
            </a:p>
          </p:txBody>
        </p:sp>
        <p:sp>
          <p:nvSpPr>
            <p:cNvPr id="11" name="任意形状 17"/>
            <p:cNvSpPr/>
            <p:nvPr userDrawn="1">
              <p:custDataLst>
                <p:tags r:id="rId3"/>
              </p:custDataLst>
            </p:nvPr>
          </p:nvSpPr>
          <p:spPr>
            <a:xfrm>
              <a:off x="16792" y="-13"/>
              <a:ext cx="1847" cy="1121"/>
            </a:xfrm>
            <a:custGeom>
              <a:avLst/>
              <a:gdLst>
                <a:gd name="connsiteX0" fmla="*/ 42442 w 3589290"/>
                <a:gd name="connsiteY0" fmla="*/ 0 h 2179590"/>
                <a:gd name="connsiteX1" fmla="*/ 3546848 w 3589290"/>
                <a:gd name="connsiteY1" fmla="*/ 0 h 2179590"/>
                <a:gd name="connsiteX2" fmla="*/ 3552829 w 3589290"/>
                <a:gd name="connsiteY2" fmla="*/ 23261 h 2179590"/>
                <a:gd name="connsiteX3" fmla="*/ 3589290 w 3589290"/>
                <a:gd name="connsiteY3" fmla="*/ 384945 h 2179590"/>
                <a:gd name="connsiteX4" fmla="*/ 1794645 w 3589290"/>
                <a:gd name="connsiteY4" fmla="*/ 2179590 h 2179590"/>
                <a:gd name="connsiteX5" fmla="*/ 0 w 3589290"/>
                <a:gd name="connsiteY5" fmla="*/ 384945 h 2179590"/>
                <a:gd name="connsiteX6" fmla="*/ 36461 w 3589290"/>
                <a:gd name="connsiteY6" fmla="*/ 23261 h 217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9290" h="2179590">
                  <a:moveTo>
                    <a:pt x="42442" y="0"/>
                  </a:moveTo>
                  <a:lnTo>
                    <a:pt x="3546848" y="0"/>
                  </a:lnTo>
                  <a:lnTo>
                    <a:pt x="3552829" y="23261"/>
                  </a:lnTo>
                  <a:cubicBezTo>
                    <a:pt x="3576736" y="140089"/>
                    <a:pt x="3589290" y="261051"/>
                    <a:pt x="3589290" y="384945"/>
                  </a:cubicBezTo>
                  <a:cubicBezTo>
                    <a:pt x="3589290" y="1376100"/>
                    <a:pt x="2785800" y="2179590"/>
                    <a:pt x="1794645" y="2179590"/>
                  </a:cubicBezTo>
                  <a:cubicBezTo>
                    <a:pt x="803490" y="2179590"/>
                    <a:pt x="0" y="1376100"/>
                    <a:pt x="0" y="384945"/>
                  </a:cubicBezTo>
                  <a:cubicBezTo>
                    <a:pt x="0" y="261051"/>
                    <a:pt x="12555" y="140089"/>
                    <a:pt x="36461" y="23261"/>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800" strike="noStrike" noProof="1">
                <a:solidFill>
                  <a:schemeClr val="tx1">
                    <a:lumMod val="85000"/>
                    <a:lumOff val="15000"/>
                  </a:schemeClr>
                </a:solidFill>
              </a:endParaRPr>
            </a:p>
          </p:txBody>
        </p:sp>
      </p:grpSp>
      <p:sp>
        <p:nvSpPr>
          <p:cNvPr id="2" name="标题 1"/>
          <p:cNvSpPr>
            <a:spLocks noGrp="1"/>
          </p:cNvSpPr>
          <p:nvPr>
            <p:ph type="title"/>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图片占位符 2"/>
          <p:cNvSpPr>
            <a:spLocks noGrp="1"/>
          </p:cNvSpPr>
          <p:nvPr>
            <p:ph type="pic" idx="1"/>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fontAlgn="auto"/>
            <a:endParaRPr strike="noStrike" noProof="1" dirty="0">
              <a:sym typeface="+mn-ea"/>
            </a:endParaRPr>
          </a:p>
        </p:txBody>
      </p:sp>
      <p:sp>
        <p:nvSpPr>
          <p:cNvPr id="4" name="文本占位符 3"/>
          <p:cNvSpPr>
            <a:spLocks noGrp="1"/>
          </p:cNvSpPr>
          <p:nvPr>
            <p:ph type="body" sz="half" idx="2"/>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stStyle>
          <a:p>
            <a:pPr lvl="0" fontAlgn="auto"/>
            <a:r>
              <a:rPr strike="noStrike" noProof="1">
                <a:sym typeface="+mn-ea"/>
              </a:rPr>
              <a:t>单击此处编辑母版文本样式</a:t>
            </a:r>
            <a:endParaRPr strike="noStrike" noProof="1">
              <a:sym typeface="+mn-ea"/>
            </a:endParaRPr>
          </a:p>
        </p:txBody>
      </p:sp>
      <p:sp>
        <p:nvSpPr>
          <p:cNvPr id="5" name="日期占位符 4"/>
          <p:cNvSpPr>
            <a:spLocks noGrp="1"/>
          </p:cNvSpPr>
          <p:nvPr>
            <p:ph type="dt" sz="half" idx="10"/>
            <p:custDataLst>
              <p:tags r:id="rId4"/>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9EFD9D74-47D9-4702-A33C-335B63B48DBF}"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
        <p:nvSpPr>
          <p:cNvPr id="6" name="页脚占位符 5"/>
          <p:cNvSpPr>
            <a:spLocks noGrp="1"/>
          </p:cNvSpPr>
          <p:nvPr>
            <p:ph type="ftr" sz="quarter" idx="11"/>
            <p:custDataLst>
              <p:tags r:id="rId5"/>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dirty="0"/>
          </a:p>
        </p:txBody>
      </p:sp>
      <p:sp>
        <p:nvSpPr>
          <p:cNvPr id="7" name="灯片编号占位符 6"/>
          <p:cNvSpPr>
            <a:spLocks noGrp="1"/>
          </p:cNvSpPr>
          <p:nvPr>
            <p:ph type="sldNum" sz="quarter" idx="12"/>
            <p:custDataLst>
              <p:tags r:id="rId6"/>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FABC47A4-756D-490B-A52F-7D9E2C9FC05F}"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grpSp>
        <p:nvGrpSpPr>
          <p:cNvPr id="25603" name="组合 7"/>
          <p:cNvGrpSpPr/>
          <p:nvPr userDrawn="1"/>
        </p:nvGrpSpPr>
        <p:grpSpPr>
          <a:xfrm>
            <a:off x="10663238" y="-7937"/>
            <a:ext cx="1528762" cy="1471612"/>
            <a:chOff x="16792" y="-13"/>
            <a:chExt cx="2408" cy="2319"/>
          </a:xfrm>
        </p:grpSpPr>
        <p:sp>
          <p:nvSpPr>
            <p:cNvPr id="10" name="任意多边形: 形状 9"/>
            <p:cNvSpPr/>
            <p:nvPr userDrawn="1">
              <p:custDataLst>
                <p:tags r:id="rId2"/>
              </p:custDataLst>
            </p:nvPr>
          </p:nvSpPr>
          <p:spPr>
            <a:xfrm>
              <a:off x="17824" y="0"/>
              <a:ext cx="1376" cy="2307"/>
            </a:xfrm>
            <a:custGeom>
              <a:avLst/>
              <a:gdLst>
                <a:gd name="connsiteX0" fmla="*/ 447252 w 873962"/>
                <a:gd name="connsiteY0" fmla="*/ 0 h 1464826"/>
                <a:gd name="connsiteX1" fmla="*/ 873962 w 873962"/>
                <a:gd name="connsiteY1" fmla="*/ 0 h 1464826"/>
                <a:gd name="connsiteX2" fmla="*/ 873962 w 873962"/>
                <a:gd name="connsiteY2" fmla="*/ 1456778 h 1464826"/>
                <a:gd name="connsiteX3" fmla="*/ 847228 w 873962"/>
                <a:gd name="connsiteY3" fmla="*/ 1460858 h 1464826"/>
                <a:gd name="connsiteX4" fmla="*/ 768639 w 873962"/>
                <a:gd name="connsiteY4" fmla="*/ 1464826 h 1464826"/>
                <a:gd name="connsiteX5" fmla="*/ 0 w 873962"/>
                <a:gd name="connsiteY5" fmla="*/ 696187 h 1464826"/>
                <a:gd name="connsiteX6" fmla="*/ 338885 w 873962"/>
                <a:gd name="connsiteY6" fmla="*/ 58819 h 146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3962" h="1464826">
                  <a:moveTo>
                    <a:pt x="447252" y="0"/>
                  </a:moveTo>
                  <a:lnTo>
                    <a:pt x="873962" y="0"/>
                  </a:lnTo>
                  <a:lnTo>
                    <a:pt x="873962" y="1456778"/>
                  </a:lnTo>
                  <a:lnTo>
                    <a:pt x="847228" y="1460858"/>
                  </a:lnTo>
                  <a:cubicBezTo>
                    <a:pt x="821388" y="1463482"/>
                    <a:pt x="795171" y="1464826"/>
                    <a:pt x="768639" y="1464826"/>
                  </a:cubicBezTo>
                  <a:cubicBezTo>
                    <a:pt x="344131" y="1464826"/>
                    <a:pt x="0" y="1120695"/>
                    <a:pt x="0" y="696187"/>
                  </a:cubicBezTo>
                  <a:cubicBezTo>
                    <a:pt x="0" y="430870"/>
                    <a:pt x="134426" y="196949"/>
                    <a:pt x="338885" y="58819"/>
                  </a:cubicBezTo>
                  <a:close/>
                </a:path>
              </a:pathLst>
            </a:custGeom>
            <a:solidFill>
              <a:schemeClr val="accent3">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800" strike="noStrike" noProof="1">
                <a:solidFill>
                  <a:schemeClr val="tx1">
                    <a:lumMod val="85000"/>
                    <a:lumOff val="15000"/>
                  </a:schemeClr>
                </a:solidFill>
              </a:endParaRPr>
            </a:p>
          </p:txBody>
        </p:sp>
        <p:sp>
          <p:nvSpPr>
            <p:cNvPr id="11" name="任意形状 17"/>
            <p:cNvSpPr/>
            <p:nvPr userDrawn="1">
              <p:custDataLst>
                <p:tags r:id="rId3"/>
              </p:custDataLst>
            </p:nvPr>
          </p:nvSpPr>
          <p:spPr>
            <a:xfrm>
              <a:off x="16792" y="-13"/>
              <a:ext cx="1847" cy="1121"/>
            </a:xfrm>
            <a:custGeom>
              <a:avLst/>
              <a:gdLst>
                <a:gd name="connsiteX0" fmla="*/ 42442 w 3589290"/>
                <a:gd name="connsiteY0" fmla="*/ 0 h 2179590"/>
                <a:gd name="connsiteX1" fmla="*/ 3546848 w 3589290"/>
                <a:gd name="connsiteY1" fmla="*/ 0 h 2179590"/>
                <a:gd name="connsiteX2" fmla="*/ 3552829 w 3589290"/>
                <a:gd name="connsiteY2" fmla="*/ 23261 h 2179590"/>
                <a:gd name="connsiteX3" fmla="*/ 3589290 w 3589290"/>
                <a:gd name="connsiteY3" fmla="*/ 384945 h 2179590"/>
                <a:gd name="connsiteX4" fmla="*/ 1794645 w 3589290"/>
                <a:gd name="connsiteY4" fmla="*/ 2179590 h 2179590"/>
                <a:gd name="connsiteX5" fmla="*/ 0 w 3589290"/>
                <a:gd name="connsiteY5" fmla="*/ 384945 h 2179590"/>
                <a:gd name="connsiteX6" fmla="*/ 36461 w 3589290"/>
                <a:gd name="connsiteY6" fmla="*/ 23261 h 217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9290" h="2179590">
                  <a:moveTo>
                    <a:pt x="42442" y="0"/>
                  </a:moveTo>
                  <a:lnTo>
                    <a:pt x="3546848" y="0"/>
                  </a:lnTo>
                  <a:lnTo>
                    <a:pt x="3552829" y="23261"/>
                  </a:lnTo>
                  <a:cubicBezTo>
                    <a:pt x="3576736" y="140089"/>
                    <a:pt x="3589290" y="261051"/>
                    <a:pt x="3589290" y="384945"/>
                  </a:cubicBezTo>
                  <a:cubicBezTo>
                    <a:pt x="3589290" y="1376100"/>
                    <a:pt x="2785800" y="2179590"/>
                    <a:pt x="1794645" y="2179590"/>
                  </a:cubicBezTo>
                  <a:cubicBezTo>
                    <a:pt x="803490" y="2179590"/>
                    <a:pt x="0" y="1376100"/>
                    <a:pt x="0" y="384945"/>
                  </a:cubicBezTo>
                  <a:cubicBezTo>
                    <a:pt x="0" y="261051"/>
                    <a:pt x="12555" y="140089"/>
                    <a:pt x="36461" y="23261"/>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800" strike="noStrike" noProof="1">
                <a:solidFill>
                  <a:schemeClr val="tx1">
                    <a:lumMod val="85000"/>
                    <a:lumOff val="15000"/>
                  </a:schemeClr>
                </a:solidFill>
              </a:endParaRPr>
            </a:p>
          </p:txBody>
        </p:sp>
      </p:grpSp>
      <p:sp>
        <p:nvSpPr>
          <p:cNvPr id="2" name="竖排标题 1"/>
          <p:cNvSpPr>
            <a:spLocks noGrp="1"/>
          </p:cNvSpPr>
          <p:nvPr>
            <p:ph type="title" orient="ver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竖排文字占位符 2"/>
          <p:cNvSpPr>
            <a:spLocks noGrp="1"/>
          </p:cNvSpPr>
          <p:nvPr>
            <p:ph type="body" orient="vert" idx="1"/>
          </p:nvPr>
        </p:nvSpPr>
        <p:spPr>
          <a:xfrm>
            <a:off x="669925" y="952500"/>
            <a:ext cx="9828101" cy="5388907"/>
          </a:xfrm>
        </p:spPr>
        <p:txBody>
          <a:bodyPr vert="eaVert"/>
          <a:lstStyle>
            <a:lvl1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charset="-122"/>
              </a:defRPr>
            </a:lvl1pPr>
            <a:lvl2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charset="-122"/>
              </a:defRPr>
            </a:lvl2pPr>
            <a:lvl3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charset="-122"/>
              </a:defRPr>
            </a:lvl3pPr>
            <a:lvl4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charset="-122"/>
              </a:defRPr>
            </a:lvl4pPr>
            <a:lvl5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4" name="日期占位符 3"/>
          <p:cNvSpPr>
            <a:spLocks noGrp="1"/>
          </p:cNvSpPr>
          <p:nvPr>
            <p:ph type="dt" sz="half" idx="10"/>
            <p:custDataLst>
              <p:tags r:id="rId4"/>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11"/>
            <p:custDataLst>
              <p:tags r:id="rId5"/>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a:p>
        </p:txBody>
      </p:sp>
      <p:sp>
        <p:nvSpPr>
          <p:cNvPr id="6" name="灯片编号占位符 5"/>
          <p:cNvSpPr>
            <a:spLocks noGrp="1"/>
          </p:cNvSpPr>
          <p:nvPr>
            <p:ph type="sldNum" sz="quarter" idx="12"/>
            <p:custDataLst>
              <p:tags r:id="rId6"/>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内容">
    <p:bg>
      <p:bgPr>
        <a:solidFill>
          <a:schemeClr val="bg2"/>
        </a:solidFill>
        <a:effectLst/>
      </p:bgPr>
    </p:bg>
    <p:spTree>
      <p:nvGrpSpPr>
        <p:cNvPr id="1" name=""/>
        <p:cNvGrpSpPr/>
        <p:nvPr/>
      </p:nvGrpSpPr>
      <p:grpSpPr>
        <a:xfrm>
          <a:off x="0" y="0"/>
          <a:ext cx="0" cy="0"/>
          <a:chOff x="0" y="0"/>
          <a:chExt cx="0" cy="0"/>
        </a:xfrm>
      </p:grpSpPr>
      <p:grpSp>
        <p:nvGrpSpPr>
          <p:cNvPr id="26627" name="组合 5"/>
          <p:cNvGrpSpPr/>
          <p:nvPr userDrawn="1"/>
        </p:nvGrpSpPr>
        <p:grpSpPr>
          <a:xfrm>
            <a:off x="0" y="-7937"/>
            <a:ext cx="12192000" cy="6880225"/>
            <a:chOff x="0" y="-13"/>
            <a:chExt cx="19200" cy="10836"/>
          </a:xfrm>
        </p:grpSpPr>
        <p:sp>
          <p:nvSpPr>
            <p:cNvPr id="24" name="任意多边形: 形状 23"/>
            <p:cNvSpPr/>
            <p:nvPr>
              <p:custDataLst>
                <p:tags r:id="rId2"/>
              </p:custDataLst>
            </p:nvPr>
          </p:nvSpPr>
          <p:spPr>
            <a:xfrm>
              <a:off x="17824" y="0"/>
              <a:ext cx="1376" cy="2307"/>
            </a:xfrm>
            <a:custGeom>
              <a:avLst/>
              <a:gdLst>
                <a:gd name="connsiteX0" fmla="*/ 447252 w 873962"/>
                <a:gd name="connsiteY0" fmla="*/ 0 h 1464826"/>
                <a:gd name="connsiteX1" fmla="*/ 873962 w 873962"/>
                <a:gd name="connsiteY1" fmla="*/ 0 h 1464826"/>
                <a:gd name="connsiteX2" fmla="*/ 873962 w 873962"/>
                <a:gd name="connsiteY2" fmla="*/ 1456778 h 1464826"/>
                <a:gd name="connsiteX3" fmla="*/ 847228 w 873962"/>
                <a:gd name="connsiteY3" fmla="*/ 1460858 h 1464826"/>
                <a:gd name="connsiteX4" fmla="*/ 768639 w 873962"/>
                <a:gd name="connsiteY4" fmla="*/ 1464826 h 1464826"/>
                <a:gd name="connsiteX5" fmla="*/ 0 w 873962"/>
                <a:gd name="connsiteY5" fmla="*/ 696187 h 1464826"/>
                <a:gd name="connsiteX6" fmla="*/ 338885 w 873962"/>
                <a:gd name="connsiteY6" fmla="*/ 58819 h 146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3962" h="1464826">
                  <a:moveTo>
                    <a:pt x="447252" y="0"/>
                  </a:moveTo>
                  <a:lnTo>
                    <a:pt x="873962" y="0"/>
                  </a:lnTo>
                  <a:lnTo>
                    <a:pt x="873962" y="1456778"/>
                  </a:lnTo>
                  <a:lnTo>
                    <a:pt x="847228" y="1460858"/>
                  </a:lnTo>
                  <a:cubicBezTo>
                    <a:pt x="821388" y="1463482"/>
                    <a:pt x="795171" y="1464826"/>
                    <a:pt x="768639" y="1464826"/>
                  </a:cubicBezTo>
                  <a:cubicBezTo>
                    <a:pt x="344131" y="1464826"/>
                    <a:pt x="0" y="1120695"/>
                    <a:pt x="0" y="696187"/>
                  </a:cubicBezTo>
                  <a:cubicBezTo>
                    <a:pt x="0" y="430870"/>
                    <a:pt x="134426" y="196949"/>
                    <a:pt x="338885" y="5881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800" strike="noStrike" noProof="1">
                <a:solidFill>
                  <a:schemeClr val="tx1">
                    <a:lumMod val="85000"/>
                    <a:lumOff val="15000"/>
                  </a:schemeClr>
                </a:solidFill>
              </a:endParaRPr>
            </a:p>
          </p:txBody>
        </p:sp>
        <p:sp>
          <p:nvSpPr>
            <p:cNvPr id="22" name="任意形状 17"/>
            <p:cNvSpPr/>
            <p:nvPr>
              <p:custDataLst>
                <p:tags r:id="rId3"/>
              </p:custDataLst>
            </p:nvPr>
          </p:nvSpPr>
          <p:spPr>
            <a:xfrm>
              <a:off x="16792" y="-13"/>
              <a:ext cx="1847" cy="1121"/>
            </a:xfrm>
            <a:custGeom>
              <a:avLst/>
              <a:gdLst>
                <a:gd name="connsiteX0" fmla="*/ 42442 w 3589290"/>
                <a:gd name="connsiteY0" fmla="*/ 0 h 2179590"/>
                <a:gd name="connsiteX1" fmla="*/ 3546848 w 3589290"/>
                <a:gd name="connsiteY1" fmla="*/ 0 h 2179590"/>
                <a:gd name="connsiteX2" fmla="*/ 3552829 w 3589290"/>
                <a:gd name="connsiteY2" fmla="*/ 23261 h 2179590"/>
                <a:gd name="connsiteX3" fmla="*/ 3589290 w 3589290"/>
                <a:gd name="connsiteY3" fmla="*/ 384945 h 2179590"/>
                <a:gd name="connsiteX4" fmla="*/ 1794645 w 3589290"/>
                <a:gd name="connsiteY4" fmla="*/ 2179590 h 2179590"/>
                <a:gd name="connsiteX5" fmla="*/ 0 w 3589290"/>
                <a:gd name="connsiteY5" fmla="*/ 384945 h 2179590"/>
                <a:gd name="connsiteX6" fmla="*/ 36461 w 3589290"/>
                <a:gd name="connsiteY6" fmla="*/ 23261 h 217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9290" h="2179590">
                  <a:moveTo>
                    <a:pt x="42442" y="0"/>
                  </a:moveTo>
                  <a:lnTo>
                    <a:pt x="3546848" y="0"/>
                  </a:lnTo>
                  <a:lnTo>
                    <a:pt x="3552829" y="23261"/>
                  </a:lnTo>
                  <a:cubicBezTo>
                    <a:pt x="3576736" y="140089"/>
                    <a:pt x="3589290" y="261051"/>
                    <a:pt x="3589290" y="384945"/>
                  </a:cubicBezTo>
                  <a:cubicBezTo>
                    <a:pt x="3589290" y="1376100"/>
                    <a:pt x="2785800" y="2179590"/>
                    <a:pt x="1794645" y="2179590"/>
                  </a:cubicBezTo>
                  <a:cubicBezTo>
                    <a:pt x="803490" y="2179590"/>
                    <a:pt x="0" y="1376100"/>
                    <a:pt x="0" y="384945"/>
                  </a:cubicBezTo>
                  <a:cubicBezTo>
                    <a:pt x="0" y="261051"/>
                    <a:pt x="12555" y="140089"/>
                    <a:pt x="36461" y="23261"/>
                  </a:cubicBezTo>
                  <a:close/>
                </a:path>
              </a:pathLst>
            </a:custGeom>
            <a:solidFill>
              <a:schemeClr val="accent2">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800" strike="noStrike" noProof="1">
                <a:solidFill>
                  <a:schemeClr val="tx1">
                    <a:lumMod val="85000"/>
                    <a:lumOff val="15000"/>
                  </a:schemeClr>
                </a:solidFill>
              </a:endParaRPr>
            </a:p>
          </p:txBody>
        </p:sp>
        <p:sp>
          <p:nvSpPr>
            <p:cNvPr id="23" name="任意形状 24"/>
            <p:cNvSpPr/>
            <p:nvPr userDrawn="1">
              <p:custDataLst>
                <p:tags r:id="rId4"/>
              </p:custDataLst>
            </p:nvPr>
          </p:nvSpPr>
          <p:spPr>
            <a:xfrm>
              <a:off x="0" y="9383"/>
              <a:ext cx="1811" cy="1440"/>
            </a:xfrm>
            <a:custGeom>
              <a:avLst/>
              <a:gdLst>
                <a:gd name="connsiteX0" fmla="*/ 928699 w 3691856"/>
                <a:gd name="connsiteY0" fmla="*/ 0 h 2936208"/>
                <a:gd name="connsiteX1" fmla="*/ 3691856 w 3691856"/>
                <a:gd name="connsiteY1" fmla="*/ 2763157 h 2936208"/>
                <a:gd name="connsiteX2" fmla="*/ 3683118 w 3691856"/>
                <a:gd name="connsiteY2" fmla="*/ 2936208 h 2936208"/>
                <a:gd name="connsiteX3" fmla="*/ 0 w 3691856"/>
                <a:gd name="connsiteY3" fmla="*/ 2936208 h 2936208"/>
                <a:gd name="connsiteX4" fmla="*/ 0 w 3691856"/>
                <a:gd name="connsiteY4" fmla="*/ 163397 h 2936208"/>
                <a:gd name="connsiteX5" fmla="*/ 107021 w 3691856"/>
                <a:gd name="connsiteY5" fmla="*/ 124226 h 2936208"/>
                <a:gd name="connsiteX6" fmla="*/ 928699 w 3691856"/>
                <a:gd name="connsiteY6" fmla="*/ 0 h 293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1856" h="2936208">
                  <a:moveTo>
                    <a:pt x="928699" y="0"/>
                  </a:moveTo>
                  <a:cubicBezTo>
                    <a:pt x="2454748" y="0"/>
                    <a:pt x="3691856" y="1237108"/>
                    <a:pt x="3691856" y="2763157"/>
                  </a:cubicBezTo>
                  <a:lnTo>
                    <a:pt x="3683118" y="2936208"/>
                  </a:lnTo>
                  <a:lnTo>
                    <a:pt x="0" y="2936208"/>
                  </a:lnTo>
                  <a:lnTo>
                    <a:pt x="0" y="163397"/>
                  </a:lnTo>
                  <a:lnTo>
                    <a:pt x="107021" y="124226"/>
                  </a:lnTo>
                  <a:cubicBezTo>
                    <a:pt x="366589" y="43492"/>
                    <a:pt x="642565" y="0"/>
                    <a:pt x="928699" y="0"/>
                  </a:cubicBezTo>
                  <a:close/>
                </a:path>
              </a:pathLst>
            </a:custGeom>
            <a:solidFill>
              <a:schemeClr val="accent2">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800" strike="noStrike" noProof="1">
                <a:solidFill>
                  <a:schemeClr val="tx1">
                    <a:lumMod val="85000"/>
                    <a:lumOff val="15000"/>
                  </a:schemeClr>
                </a:solidFill>
              </a:endParaRPr>
            </a:p>
          </p:txBody>
        </p:sp>
      </p:grpSp>
      <p:sp>
        <p:nvSpPr>
          <p:cNvPr id="7" name="内容占位符 6"/>
          <p:cNvSpPr>
            <a:spLocks noGrp="1"/>
          </p:cNvSpPr>
          <p:nvPr>
            <p:ph sz="quarter" idx="13"/>
          </p:nvPr>
        </p:nvSpPr>
        <p:spPr>
          <a:xfrm>
            <a:off x="669930" y="952508"/>
            <a:ext cx="10852237" cy="5388907"/>
          </a:xfrm>
        </p:spPr>
        <p:txBody>
          <a:bodyPr/>
          <a:lstStyle>
            <a:lvl1pPr>
              <a:defRPr>
                <a:solidFill>
                  <a:schemeClr val="tx1">
                    <a:lumMod val="85000"/>
                    <a:lumOff val="15000"/>
                  </a:schemeClr>
                </a:solidFill>
              </a:defRPr>
            </a:lvl1pPr>
            <a:lvl2pPr>
              <a:defRPr>
                <a:solidFill>
                  <a:schemeClr val="tx1">
                    <a:lumMod val="85000"/>
                    <a:lumOff val="15000"/>
                  </a:schemeClr>
                </a:solidFill>
              </a:defRPr>
            </a:lvl2pPr>
            <a:lvl3pPr>
              <a:defRPr>
                <a:solidFill>
                  <a:schemeClr val="tx1">
                    <a:lumMod val="85000"/>
                    <a:lumOff val="15000"/>
                  </a:schemeClr>
                </a:solidFill>
              </a:defRPr>
            </a:lvl3pPr>
            <a:lvl4pPr>
              <a:defRPr>
                <a:solidFill>
                  <a:schemeClr val="tx1">
                    <a:lumMod val="85000"/>
                    <a:lumOff val="15000"/>
                  </a:schemeClr>
                </a:solidFill>
              </a:defRPr>
            </a:lvl4pPr>
            <a:lvl5pPr>
              <a:defRPr>
                <a:solidFill>
                  <a:schemeClr val="tx1">
                    <a:lumMod val="85000"/>
                    <a:lumOff val="15000"/>
                  </a:schemeClr>
                </a:solidFill>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3" name="日期占位符 2"/>
          <p:cNvSpPr>
            <a:spLocks noGrp="1"/>
          </p:cNvSpPr>
          <p:nvPr>
            <p:ph type="dt" sz="half" idx="10"/>
            <p:custDataLst>
              <p:tags r:id="rId5"/>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6"/>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a:p>
        </p:txBody>
      </p:sp>
      <p:sp>
        <p:nvSpPr>
          <p:cNvPr id="5" name="灯片编号占位符 4"/>
          <p:cNvSpPr>
            <a:spLocks noGrp="1"/>
          </p:cNvSpPr>
          <p:nvPr>
            <p:ph type="sldNum" sz="quarter" idx="12"/>
            <p:custDataLst>
              <p:tags r:id="rId7"/>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chemeClr val="bg2"/>
        </a:solidFill>
        <a:effectLst/>
      </p:bgPr>
    </p:bg>
    <p:spTree>
      <p:nvGrpSpPr>
        <p:cNvPr id="1" name=""/>
        <p:cNvGrpSpPr/>
        <p:nvPr/>
      </p:nvGrpSpPr>
      <p:grpSpPr>
        <a:xfrm>
          <a:off x="0" y="0"/>
          <a:ext cx="0" cy="0"/>
          <a:chOff x="0" y="0"/>
          <a:chExt cx="0" cy="0"/>
        </a:xfrm>
      </p:grpSpPr>
      <p:sp>
        <p:nvSpPr>
          <p:cNvPr id="7" name="椭圆 6"/>
          <p:cNvSpPr/>
          <p:nvPr>
            <p:custDataLst>
              <p:tags r:id="rId2"/>
            </p:custDataLst>
          </p:nvPr>
        </p:nvSpPr>
        <p:spPr>
          <a:xfrm>
            <a:off x="5395913" y="2636838"/>
            <a:ext cx="1000125" cy="1000125"/>
          </a:xfrm>
          <a:prstGeom prst="ellipse">
            <a:avLst/>
          </a:prstGeom>
          <a:solidFill>
            <a:schemeClr val="accent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trike="noStrike" noProof="1">
              <a:solidFill>
                <a:schemeClr val="tx1">
                  <a:lumMod val="85000"/>
                  <a:lumOff val="15000"/>
                </a:schemeClr>
              </a:solidFill>
            </a:endParaRPr>
          </a:p>
        </p:txBody>
      </p:sp>
      <p:sp>
        <p:nvSpPr>
          <p:cNvPr id="8" name="椭圆 7"/>
          <p:cNvSpPr/>
          <p:nvPr>
            <p:custDataLst>
              <p:tags r:id="rId3"/>
            </p:custDataLst>
          </p:nvPr>
        </p:nvSpPr>
        <p:spPr>
          <a:xfrm>
            <a:off x="6473825" y="2239963"/>
            <a:ext cx="500063" cy="500063"/>
          </a:xfrm>
          <a:prstGeom prst="ellipse">
            <a:avLst/>
          </a:prstGeom>
          <a:solidFill>
            <a:schemeClr val="accent2">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trike="noStrike" noProof="1">
              <a:solidFill>
                <a:schemeClr val="tx1">
                  <a:lumMod val="85000"/>
                  <a:lumOff val="15000"/>
                </a:schemeClr>
              </a:solidFill>
            </a:endParaRPr>
          </a:p>
        </p:txBody>
      </p:sp>
      <p:sp>
        <p:nvSpPr>
          <p:cNvPr id="3" name="文本占位符 2"/>
          <p:cNvSpPr>
            <a:spLocks noGrp="1"/>
          </p:cNvSpPr>
          <p:nvPr>
            <p:ph type="body" idx="1"/>
          </p:nvPr>
        </p:nvSpPr>
        <p:spPr>
          <a:xfrm>
            <a:off x="3672507" y="4889195"/>
            <a:ext cx="4846986" cy="430367"/>
          </a:xfrm>
        </p:spPr>
        <p:txBody>
          <a:bodyPr lIns="90000" tIns="46800" rIns="90000" bIns="46800">
            <a:normAutofit/>
          </a:bodyPr>
          <a:lstStyle>
            <a:lvl1pPr marL="0" indent="0" algn="ctr" eaLnBrk="1" fontAlgn="auto" latinLnBrk="0" hangingPunct="1">
              <a:buNone/>
              <a:defRPr kumimoji="0" lang="zh-CN" altLang="en-US" sz="18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fontAlgn="auto"/>
            <a:r>
              <a:rPr lang="zh-CN" altLang="en-US" strike="noStrike" noProof="1" dirty="0"/>
              <a:t>单击此处编辑母版文本样式</a:t>
            </a:r>
            <a:endParaRPr lang="zh-CN" altLang="en-US" strike="noStrike" noProof="1" dirty="0"/>
          </a:p>
        </p:txBody>
      </p:sp>
      <p:sp>
        <p:nvSpPr>
          <p:cNvPr id="2" name="标题 1"/>
          <p:cNvSpPr>
            <a:spLocks noGrp="1"/>
          </p:cNvSpPr>
          <p:nvPr>
            <p:ph type="title" hasCustomPrompt="1"/>
          </p:nvPr>
        </p:nvSpPr>
        <p:spPr>
          <a:xfrm>
            <a:off x="3672506" y="4063043"/>
            <a:ext cx="4846987" cy="778675"/>
          </a:xfrm>
        </p:spPr>
        <p:txBody>
          <a:bodyPr lIns="90000" tIns="46800" rIns="90000" bIns="46800" anchor="b" anchorCtr="0">
            <a:normAutofit/>
          </a:bodyPr>
          <a:lstStyle>
            <a:lvl1pPr algn="ctr">
              <a:defRPr sz="4000" u="none" strike="noStrike" kern="1200" cap="none" spc="3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pPr fontAlgn="auto"/>
            <a:r>
              <a:rPr lang="zh-CN" altLang="en-US" strike="noStrike" noProof="1" dirty="0"/>
              <a:t>单击此处编辑标题</a:t>
            </a:r>
            <a:endParaRPr lang="zh-CN" altLang="en-US" strike="noStrike" noProof="1" dirty="0"/>
          </a:p>
        </p:txBody>
      </p:sp>
      <p:sp>
        <p:nvSpPr>
          <p:cNvPr id="4" name="日期占位符 3"/>
          <p:cNvSpPr>
            <a:spLocks noGrp="1"/>
          </p:cNvSpPr>
          <p:nvPr>
            <p:ph type="dt" sz="half" idx="10"/>
            <p:custDataLst>
              <p:tags r:id="rId4"/>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11"/>
            <p:custDataLst>
              <p:tags r:id="rId5"/>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a:p>
        </p:txBody>
      </p:sp>
      <p:sp>
        <p:nvSpPr>
          <p:cNvPr id="6" name="灯片编号占位符 5"/>
          <p:cNvSpPr>
            <a:spLocks noGrp="1"/>
          </p:cNvSpPr>
          <p:nvPr>
            <p:ph type="sldNum" sz="quarter" idx="12"/>
            <p:custDataLst>
              <p:tags r:id="rId6"/>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chemeClr val="bg2"/>
        </a:solidFill>
        <a:effectLst/>
      </p:bgPr>
    </p:bg>
    <p:spTree>
      <p:nvGrpSpPr>
        <p:cNvPr id="1" name=""/>
        <p:cNvGrpSpPr/>
        <p:nvPr/>
      </p:nvGrpSpPr>
      <p:grpSpPr>
        <a:xfrm>
          <a:off x="0" y="0"/>
          <a:ext cx="0" cy="0"/>
          <a:chOff x="0" y="0"/>
          <a:chExt cx="0" cy="0"/>
        </a:xfrm>
      </p:grpSpPr>
      <p:sp>
        <p:nvSpPr>
          <p:cNvPr id="6" name="任意形状 8"/>
          <p:cNvSpPr/>
          <p:nvPr userDrawn="1">
            <p:custDataLst>
              <p:tags r:id="rId2"/>
            </p:custDataLst>
          </p:nvPr>
        </p:nvSpPr>
        <p:spPr>
          <a:xfrm>
            <a:off x="3914775" y="5413375"/>
            <a:ext cx="4340225" cy="1444625"/>
          </a:xfrm>
          <a:custGeom>
            <a:avLst/>
            <a:gdLst>
              <a:gd name="connsiteX0" fmla="*/ 2170488 w 4340977"/>
              <a:gd name="connsiteY0" fmla="*/ 0 h 1443841"/>
              <a:gd name="connsiteX1" fmla="*/ 4338490 w 4340977"/>
              <a:gd name="connsiteY1" fmla="*/ 1437048 h 1443841"/>
              <a:gd name="connsiteX2" fmla="*/ 4340977 w 4340977"/>
              <a:gd name="connsiteY2" fmla="*/ 1443841 h 1443841"/>
              <a:gd name="connsiteX3" fmla="*/ 0 w 4340977"/>
              <a:gd name="connsiteY3" fmla="*/ 1443841 h 1443841"/>
              <a:gd name="connsiteX4" fmla="*/ 2486 w 4340977"/>
              <a:gd name="connsiteY4" fmla="*/ 1437048 h 1443841"/>
              <a:gd name="connsiteX5" fmla="*/ 2170488 w 4340977"/>
              <a:gd name="connsiteY5" fmla="*/ 0 h 14438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40977" h="1443841">
                <a:moveTo>
                  <a:pt x="2170488" y="0"/>
                </a:moveTo>
                <a:cubicBezTo>
                  <a:pt x="3145094" y="0"/>
                  <a:pt x="3981300" y="592555"/>
                  <a:pt x="4338490" y="1437048"/>
                </a:cubicBezTo>
                <a:lnTo>
                  <a:pt x="4340977" y="1443841"/>
                </a:lnTo>
                <a:lnTo>
                  <a:pt x="0" y="1443841"/>
                </a:lnTo>
                <a:lnTo>
                  <a:pt x="2486" y="1437048"/>
                </a:lnTo>
                <a:cubicBezTo>
                  <a:pt x="359677" y="592555"/>
                  <a:pt x="1195883" y="0"/>
                  <a:pt x="2170488" y="0"/>
                </a:cubicBezTo>
                <a:close/>
              </a:path>
            </a:pathLst>
          </a:custGeom>
          <a:solidFill>
            <a:schemeClr val="accent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800" strike="noStrike" noProof="1">
              <a:solidFill>
                <a:schemeClr val="tx1">
                  <a:lumMod val="85000"/>
                  <a:lumOff val="15000"/>
                </a:schemeClr>
              </a:solidFill>
            </a:endParaRPr>
          </a:p>
        </p:txBody>
      </p:sp>
      <p:sp>
        <p:nvSpPr>
          <p:cNvPr id="7" name="任意形状 7"/>
          <p:cNvSpPr/>
          <p:nvPr userDrawn="1">
            <p:custDataLst>
              <p:tags r:id="rId3"/>
            </p:custDataLst>
          </p:nvPr>
        </p:nvSpPr>
        <p:spPr>
          <a:xfrm>
            <a:off x="4981575" y="0"/>
            <a:ext cx="2228850" cy="904875"/>
          </a:xfrm>
          <a:custGeom>
            <a:avLst/>
            <a:gdLst>
              <a:gd name="connsiteX0" fmla="*/ 0 w 2229641"/>
              <a:gd name="connsiteY0" fmla="*/ 0 h 904197"/>
              <a:gd name="connsiteX1" fmla="*/ 2229641 w 2229641"/>
              <a:gd name="connsiteY1" fmla="*/ 0 h 904197"/>
              <a:gd name="connsiteX2" fmla="*/ 2165057 w 2229641"/>
              <a:gd name="connsiteY2" fmla="*/ 208053 h 904197"/>
              <a:gd name="connsiteX3" fmla="*/ 1114820 w 2229641"/>
              <a:gd name="connsiteY3" fmla="*/ 904197 h 904197"/>
              <a:gd name="connsiteX4" fmla="*/ 64583 w 2229641"/>
              <a:gd name="connsiteY4" fmla="*/ 208053 h 9041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29641" h="904197">
                <a:moveTo>
                  <a:pt x="0" y="0"/>
                </a:moveTo>
                <a:lnTo>
                  <a:pt x="2229641" y="0"/>
                </a:lnTo>
                <a:lnTo>
                  <a:pt x="2165057" y="208053"/>
                </a:lnTo>
                <a:cubicBezTo>
                  <a:pt x="1992025" y="617148"/>
                  <a:pt x="1586945" y="904197"/>
                  <a:pt x="1114820" y="904197"/>
                </a:cubicBezTo>
                <a:cubicBezTo>
                  <a:pt x="642696" y="904197"/>
                  <a:pt x="237616" y="617148"/>
                  <a:pt x="64583" y="208053"/>
                </a:cubicBezTo>
                <a:close/>
              </a:path>
            </a:pathLst>
          </a:custGeom>
          <a:solidFill>
            <a:schemeClr val="accent2">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800" strike="noStrike" noProof="1">
              <a:solidFill>
                <a:schemeClr val="tx1">
                  <a:lumMod val="85000"/>
                  <a:lumOff val="15000"/>
                </a:schemeClr>
              </a:solidFill>
            </a:endParaRPr>
          </a:p>
        </p:txBody>
      </p:sp>
      <p:sp>
        <p:nvSpPr>
          <p:cNvPr id="2" name="标题 1"/>
          <p:cNvSpPr>
            <a:spLocks noGrp="1"/>
          </p:cNvSpPr>
          <p:nvPr>
            <p:ph type="title" hasCustomPrompt="1"/>
          </p:nvPr>
        </p:nvSpPr>
        <p:spPr>
          <a:xfrm>
            <a:off x="3120390" y="2425700"/>
            <a:ext cx="6369685" cy="1541780"/>
          </a:xfrm>
        </p:spPr>
        <p:txBody>
          <a:bodyPr vert="horz" lIns="90000" tIns="46800" rIns="90000" bIns="46800" rtlCol="0" anchor="ctr" anchorCtr="0">
            <a:normAutofit/>
          </a:bodyPr>
          <a:lstStyle>
            <a:lvl1pPr marL="0" marR="0" algn="ctr" defTabSz="914400" rtl="0" eaLnBrk="1" fontAlgn="auto" latinLnBrk="0" hangingPunct="1">
              <a:lnSpc>
                <a:spcPct val="100000"/>
              </a:lnSpc>
              <a:buNone/>
              <a:defRPr kumimoji="0" lang="zh-CN" altLang="en-US" sz="8800" b="1" i="0" u="none" strike="noStrike" kern="1200" cap="none" spc="600" normalizeH="0" baseline="0" noProof="1" dirty="0">
                <a:solidFill>
                  <a:schemeClr val="tx1">
                    <a:lumMod val="85000"/>
                    <a:lumOff val="15000"/>
                  </a:schemeClr>
                </a:solidFill>
                <a:uFillTx/>
                <a:latin typeface="Arial" panose="020B0604020202020204" pitchFamily="34" charset="0"/>
                <a:ea typeface="汉仪旗黑-85S" panose="00020600040101010101" pitchFamily="18" charset="-122"/>
                <a:cs typeface="+mj-cs"/>
                <a:sym typeface="+mn-ea"/>
              </a:defRPr>
            </a:lvl1pPr>
          </a:lstStyle>
          <a:p>
            <a:pPr lvl="0" fontAlgn="auto"/>
            <a:r>
              <a:rPr strike="noStrike" noProof="1" dirty="0">
                <a:sym typeface="+mn-ea"/>
              </a:rPr>
              <a:t>编辑标题</a:t>
            </a:r>
            <a:endParaRPr strike="noStrike" noProof="1" dirty="0">
              <a:sym typeface="+mn-ea"/>
            </a:endParaRPr>
          </a:p>
        </p:txBody>
      </p:sp>
      <p:sp>
        <p:nvSpPr>
          <p:cNvPr id="3" name="日期占位符 2"/>
          <p:cNvSpPr>
            <a:spLocks noGrp="1"/>
          </p:cNvSpPr>
          <p:nvPr>
            <p:ph type="dt" sz="half" idx="10"/>
            <p:custDataLst>
              <p:tags r:id="rId4"/>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5"/>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a:p>
        </p:txBody>
      </p:sp>
      <p:sp>
        <p:nvSpPr>
          <p:cNvPr id="5" name="灯片编号占位符 4"/>
          <p:cNvSpPr>
            <a:spLocks noGrp="1"/>
          </p:cNvSpPr>
          <p:nvPr>
            <p:ph type="sldNum" sz="quarter" idx="12"/>
            <p:custDataLst>
              <p:tags r:id="rId6"/>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通用">
    <p:bg>
      <p:bgPr>
        <a:solidFill>
          <a:schemeClr val="bg2"/>
        </a:solidFill>
        <a:effectLst/>
      </p:bgPr>
    </p:bg>
    <p:spTree>
      <p:nvGrpSpPr>
        <p:cNvPr id="1" name=""/>
        <p:cNvGrpSpPr/>
        <p:nvPr/>
      </p:nvGrpSpPr>
      <p:grpSpPr>
        <a:xfrm>
          <a:off x="0" y="0"/>
          <a:ext cx="0" cy="0"/>
          <a:chOff x="0" y="0"/>
          <a:chExt cx="0" cy="0"/>
        </a:xfrm>
      </p:grpSpPr>
      <p:grpSp>
        <p:nvGrpSpPr>
          <p:cNvPr id="28675" name="组合 5"/>
          <p:cNvGrpSpPr/>
          <p:nvPr userDrawn="1"/>
        </p:nvGrpSpPr>
        <p:grpSpPr>
          <a:xfrm>
            <a:off x="10531475" y="5967413"/>
            <a:ext cx="1660525" cy="906462"/>
            <a:chOff x="16584" y="9398"/>
            <a:chExt cx="2616" cy="1426"/>
          </a:xfrm>
        </p:grpSpPr>
        <p:sp>
          <p:nvSpPr>
            <p:cNvPr id="15" name="任意形状 24"/>
            <p:cNvSpPr/>
            <p:nvPr>
              <p:custDataLst>
                <p:tags r:id="rId2"/>
              </p:custDataLst>
            </p:nvPr>
          </p:nvSpPr>
          <p:spPr>
            <a:xfrm flipH="1">
              <a:off x="17408" y="9398"/>
              <a:ext cx="1792" cy="1425"/>
            </a:xfrm>
            <a:custGeom>
              <a:avLst/>
              <a:gdLst>
                <a:gd name="connsiteX0" fmla="*/ 928699 w 3691856"/>
                <a:gd name="connsiteY0" fmla="*/ 0 h 2936208"/>
                <a:gd name="connsiteX1" fmla="*/ 3691856 w 3691856"/>
                <a:gd name="connsiteY1" fmla="*/ 2763157 h 2936208"/>
                <a:gd name="connsiteX2" fmla="*/ 3683118 w 3691856"/>
                <a:gd name="connsiteY2" fmla="*/ 2936208 h 2936208"/>
                <a:gd name="connsiteX3" fmla="*/ 0 w 3691856"/>
                <a:gd name="connsiteY3" fmla="*/ 2936208 h 2936208"/>
                <a:gd name="connsiteX4" fmla="*/ 0 w 3691856"/>
                <a:gd name="connsiteY4" fmla="*/ 163397 h 2936208"/>
                <a:gd name="connsiteX5" fmla="*/ 107021 w 3691856"/>
                <a:gd name="connsiteY5" fmla="*/ 124226 h 2936208"/>
                <a:gd name="connsiteX6" fmla="*/ 928699 w 3691856"/>
                <a:gd name="connsiteY6" fmla="*/ 0 h 293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1856" h="2936208">
                  <a:moveTo>
                    <a:pt x="928699" y="0"/>
                  </a:moveTo>
                  <a:cubicBezTo>
                    <a:pt x="2454748" y="0"/>
                    <a:pt x="3691856" y="1237108"/>
                    <a:pt x="3691856" y="2763157"/>
                  </a:cubicBezTo>
                  <a:lnTo>
                    <a:pt x="3683118" y="2936208"/>
                  </a:lnTo>
                  <a:lnTo>
                    <a:pt x="0" y="2936208"/>
                  </a:lnTo>
                  <a:lnTo>
                    <a:pt x="0" y="163397"/>
                  </a:lnTo>
                  <a:lnTo>
                    <a:pt x="107021" y="124226"/>
                  </a:lnTo>
                  <a:cubicBezTo>
                    <a:pt x="366589" y="43492"/>
                    <a:pt x="642565" y="0"/>
                    <a:pt x="928699" y="0"/>
                  </a:cubicBezTo>
                  <a:close/>
                </a:path>
              </a:pathLst>
            </a:custGeom>
            <a:solidFill>
              <a:schemeClr val="accent2">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800" strike="noStrike" noProof="1">
                <a:solidFill>
                  <a:schemeClr val="tx1">
                    <a:lumMod val="85000"/>
                    <a:lumOff val="15000"/>
                  </a:schemeClr>
                </a:solidFill>
              </a:endParaRPr>
            </a:p>
          </p:txBody>
        </p:sp>
        <p:sp>
          <p:nvSpPr>
            <p:cNvPr id="17" name="任意多边形: 形状 16"/>
            <p:cNvSpPr/>
            <p:nvPr>
              <p:custDataLst>
                <p:tags r:id="rId3"/>
              </p:custDataLst>
            </p:nvPr>
          </p:nvSpPr>
          <p:spPr>
            <a:xfrm>
              <a:off x="16584" y="10122"/>
              <a:ext cx="1423" cy="702"/>
            </a:xfrm>
            <a:custGeom>
              <a:avLst/>
              <a:gdLst>
                <a:gd name="connsiteX0" fmla="*/ 451780 w 903560"/>
                <a:gd name="connsiteY0" fmla="*/ 0 h 445912"/>
                <a:gd name="connsiteX1" fmla="*/ 895026 w 903560"/>
                <a:gd name="connsiteY1" fmla="*/ 361256 h 445912"/>
                <a:gd name="connsiteX2" fmla="*/ 903560 w 903560"/>
                <a:gd name="connsiteY2" fmla="*/ 445912 h 445912"/>
                <a:gd name="connsiteX3" fmla="*/ 0 w 903560"/>
                <a:gd name="connsiteY3" fmla="*/ 445912 h 445912"/>
                <a:gd name="connsiteX4" fmla="*/ 8534 w 903560"/>
                <a:gd name="connsiteY4" fmla="*/ 361256 h 445912"/>
                <a:gd name="connsiteX5" fmla="*/ 451780 w 903560"/>
                <a:gd name="connsiteY5" fmla="*/ 0 h 44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03560" h="445912">
                  <a:moveTo>
                    <a:pt x="451780" y="0"/>
                  </a:moveTo>
                  <a:cubicBezTo>
                    <a:pt x="670421" y="0"/>
                    <a:pt x="852838" y="155088"/>
                    <a:pt x="895026" y="361256"/>
                  </a:cubicBezTo>
                  <a:lnTo>
                    <a:pt x="903560" y="445912"/>
                  </a:lnTo>
                  <a:lnTo>
                    <a:pt x="0" y="445912"/>
                  </a:lnTo>
                  <a:lnTo>
                    <a:pt x="8534" y="361256"/>
                  </a:lnTo>
                  <a:cubicBezTo>
                    <a:pt x="50722" y="155088"/>
                    <a:pt x="233139" y="0"/>
                    <a:pt x="451780" y="0"/>
                  </a:cubicBezTo>
                  <a:close/>
                </a:path>
              </a:pathLst>
            </a:custGeom>
            <a:solidFill>
              <a:schemeClr val="accent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800" strike="noStrike" noProof="1" dirty="0">
                <a:solidFill>
                  <a:schemeClr val="tx1">
                    <a:lumMod val="85000"/>
                    <a:lumOff val="15000"/>
                  </a:schemeClr>
                </a:solidFill>
              </a:endParaRPr>
            </a:p>
          </p:txBody>
        </p:sp>
      </p:grpSp>
      <p:sp>
        <p:nvSpPr>
          <p:cNvPr id="2" name="标题 1"/>
          <p:cNvSpPr>
            <a:spLocks noGrp="1"/>
          </p:cNvSpPr>
          <p:nvPr>
            <p:ph type="title"/>
          </p:nvPr>
        </p:nvSpPr>
        <p:spPr/>
        <p:txBody>
          <a:bodyPr/>
          <a:lstStyle>
            <a:lvl1pPr>
              <a:defRPr>
                <a:solidFill>
                  <a:schemeClr val="tx1">
                    <a:lumMod val="85000"/>
                    <a:lumOff val="15000"/>
                  </a:schemeClr>
                </a:solidFill>
              </a:defRPr>
            </a:lvl1pPr>
          </a:lstStyle>
          <a:p>
            <a:pPr fontAlgn="auto"/>
            <a:r>
              <a:rPr lang="zh-CN" altLang="en-US" strike="noStrike" noProof="1"/>
              <a:t>单击此处编辑母版标题样式</a:t>
            </a:r>
            <a:endParaRPr lang="zh-CN" altLang="en-US" strike="noStrike" noProof="1"/>
          </a:p>
        </p:txBody>
      </p:sp>
      <p:sp>
        <p:nvSpPr>
          <p:cNvPr id="3" name="日期占位符 2"/>
          <p:cNvSpPr>
            <a:spLocks noGrp="1"/>
          </p:cNvSpPr>
          <p:nvPr userDrawn="1">
            <p:ph type="dt" sz="half" idx="10"/>
            <p:custDataLst>
              <p:tags r:id="rId4"/>
            </p:custDataLst>
          </p:nvPr>
        </p:nvSpPr>
        <p:spPr>
          <a:xfrm>
            <a:off x="879475" y="6350000"/>
            <a:ext cx="2700338" cy="315913"/>
          </a:xfrm>
          <a:prstGeom prst="rect">
            <a:avLst/>
          </a:prstGeom>
        </p:spPr>
        <p:txBody>
          <a:bodyPr vert="horz" lIns="91440" tIns="45720" rIns="91440" bIns="45720" rtlCol="0" anchor="ctr">
            <a:normAutofit/>
          </a:bodyPr>
          <a:lstStyle>
            <a:lvl1pPr>
              <a:defRPr baseline="0">
                <a:solidFill>
                  <a:schemeClr val="tx1">
                    <a:lumMod val="85000"/>
                    <a:lumOff val="15000"/>
                  </a:schemeClr>
                </a:solidFill>
                <a:latin typeface="微软雅黑" panose="020B0503020204020204" charset="-122"/>
              </a:defRPr>
            </a:lvl1pPr>
          </a:lstStyle>
          <a:p>
            <a:pPr fontAlgn="base"/>
            <a:fld id="{760FBDFE-C587-4B4C-A407-44438C67B59E}" type="datetimeFigureOut">
              <a:rPr lang="zh-CN" altLang="en-US" strike="noStrike" noProof="1" smtClean="0">
                <a:latin typeface="微软雅黑" panose="020B0503020204020204" charset="-122"/>
                <a:ea typeface="宋体" panose="02010600030101010101" pitchFamily="2" charset="-122"/>
                <a:cs typeface="+mn-cs"/>
              </a:rPr>
            </a:fld>
            <a:endParaRPr lang="zh-CN" altLang="en-US" strike="noStrike" noProof="1"/>
          </a:p>
        </p:txBody>
      </p:sp>
      <p:sp>
        <p:nvSpPr>
          <p:cNvPr id="4" name="页脚占位符 3"/>
          <p:cNvSpPr>
            <a:spLocks noGrp="1"/>
          </p:cNvSpPr>
          <p:nvPr userDrawn="1">
            <p:ph type="ftr" sz="quarter" idx="11"/>
            <p:custDataLst>
              <p:tags r:id="rId5"/>
            </p:custDataLst>
          </p:nvPr>
        </p:nvSpPr>
        <p:spPr>
          <a:xfrm>
            <a:off x="4116388" y="6350000"/>
            <a:ext cx="3959225" cy="315913"/>
          </a:xfrm>
          <a:prstGeom prst="rect">
            <a:avLst/>
          </a:prstGeom>
        </p:spPr>
        <p:txBody>
          <a:bodyPr vert="horz" lIns="91440" tIns="45720" rIns="91440" bIns="45720" rtlCol="0" anchor="ctr">
            <a:normAutofit/>
          </a:bodyPr>
          <a:lstStyle>
            <a:lvl1pPr>
              <a:defRPr baseline="0">
                <a:solidFill>
                  <a:schemeClr val="tx1">
                    <a:lumMod val="85000"/>
                    <a:lumOff val="15000"/>
                  </a:schemeClr>
                </a:solidFill>
                <a:latin typeface="微软雅黑" panose="020B0503020204020204" charset="-122"/>
              </a:defRPr>
            </a:lvl1pPr>
          </a:lstStyle>
          <a:p>
            <a:pPr fontAlgn="base"/>
            <a:endParaRPr lang="zh-CN" altLang="en-US" strike="noStrike" noProof="1" dirty="0"/>
          </a:p>
        </p:txBody>
      </p:sp>
      <p:sp>
        <p:nvSpPr>
          <p:cNvPr id="5" name="灯片编号占位符 4"/>
          <p:cNvSpPr>
            <a:spLocks noGrp="1"/>
          </p:cNvSpPr>
          <p:nvPr userDrawn="1">
            <p:ph type="sldNum" sz="quarter" idx="12"/>
            <p:custDataLst>
              <p:tags r:id="rId6"/>
            </p:custDataLst>
          </p:nvPr>
        </p:nvSpPr>
        <p:spPr>
          <a:xfrm>
            <a:off x="8610600" y="6350000"/>
            <a:ext cx="2700338" cy="315913"/>
          </a:xfrm>
          <a:prstGeom prst="rect">
            <a:avLst/>
          </a:prstGeom>
        </p:spPr>
        <p:txBody>
          <a:bodyPr vert="horz" lIns="91440" tIns="45720" rIns="91440" bIns="45720" rtlCol="0" anchor="ctr">
            <a:normAutofit/>
          </a:bodyPr>
          <a:lstStyle>
            <a:lvl1pPr>
              <a:defRPr baseline="0">
                <a:solidFill>
                  <a:schemeClr val="tx1">
                    <a:lumMod val="85000"/>
                    <a:lumOff val="15000"/>
                  </a:schemeClr>
                </a:solidFill>
                <a:latin typeface="微软雅黑" panose="020B0503020204020204" charset="-122"/>
              </a:defRPr>
            </a:lvl1pPr>
          </a:lstStyle>
          <a:p>
            <a:pPr fontAlgn="base"/>
            <a:fld id="{49AE70B2-8BF9-45C0-BB95-33D1B9D3A854}" type="slidenum">
              <a:rPr lang="zh-CN" altLang="en-US" strike="noStrike" noProof="1" smtClean="0">
                <a:latin typeface="微软雅黑" panose="020B0503020204020204" charset="-122"/>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相框">
    <p:bg>
      <p:bgPr>
        <a:solidFill>
          <a:schemeClr val="tx2"/>
        </a:soli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292100" y="304800"/>
            <a:ext cx="11607800" cy="62484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800" strike="noStrike" noProof="1">
              <a:solidFill>
                <a:schemeClr val="tx1">
                  <a:lumMod val="85000"/>
                  <a:lumOff val="15000"/>
                </a:schemeClr>
              </a:solidFill>
            </a:endParaRPr>
          </a:p>
        </p:txBody>
      </p:sp>
      <p:grpSp>
        <p:nvGrpSpPr>
          <p:cNvPr id="29700" name="组合 5"/>
          <p:cNvGrpSpPr/>
          <p:nvPr userDrawn="1"/>
        </p:nvGrpSpPr>
        <p:grpSpPr>
          <a:xfrm>
            <a:off x="0" y="-7937"/>
            <a:ext cx="12192000" cy="6880225"/>
            <a:chOff x="0" y="-13"/>
            <a:chExt cx="19200" cy="10836"/>
          </a:xfrm>
        </p:grpSpPr>
        <p:sp>
          <p:nvSpPr>
            <p:cNvPr id="24" name="任意多边形: 形状 23"/>
            <p:cNvSpPr/>
            <p:nvPr>
              <p:custDataLst>
                <p:tags r:id="rId3"/>
              </p:custDataLst>
            </p:nvPr>
          </p:nvSpPr>
          <p:spPr>
            <a:xfrm>
              <a:off x="17824" y="0"/>
              <a:ext cx="1376" cy="2307"/>
            </a:xfrm>
            <a:custGeom>
              <a:avLst/>
              <a:gdLst>
                <a:gd name="connsiteX0" fmla="*/ 447252 w 873962"/>
                <a:gd name="connsiteY0" fmla="*/ 0 h 1464826"/>
                <a:gd name="connsiteX1" fmla="*/ 873962 w 873962"/>
                <a:gd name="connsiteY1" fmla="*/ 0 h 1464826"/>
                <a:gd name="connsiteX2" fmla="*/ 873962 w 873962"/>
                <a:gd name="connsiteY2" fmla="*/ 1456778 h 1464826"/>
                <a:gd name="connsiteX3" fmla="*/ 847228 w 873962"/>
                <a:gd name="connsiteY3" fmla="*/ 1460858 h 1464826"/>
                <a:gd name="connsiteX4" fmla="*/ 768639 w 873962"/>
                <a:gd name="connsiteY4" fmla="*/ 1464826 h 1464826"/>
                <a:gd name="connsiteX5" fmla="*/ 0 w 873962"/>
                <a:gd name="connsiteY5" fmla="*/ 696187 h 1464826"/>
                <a:gd name="connsiteX6" fmla="*/ 338885 w 873962"/>
                <a:gd name="connsiteY6" fmla="*/ 58819 h 146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3962" h="1464826">
                  <a:moveTo>
                    <a:pt x="447252" y="0"/>
                  </a:moveTo>
                  <a:lnTo>
                    <a:pt x="873962" y="0"/>
                  </a:lnTo>
                  <a:lnTo>
                    <a:pt x="873962" y="1456778"/>
                  </a:lnTo>
                  <a:lnTo>
                    <a:pt x="847228" y="1460858"/>
                  </a:lnTo>
                  <a:cubicBezTo>
                    <a:pt x="821388" y="1463482"/>
                    <a:pt x="795171" y="1464826"/>
                    <a:pt x="768639" y="1464826"/>
                  </a:cubicBezTo>
                  <a:cubicBezTo>
                    <a:pt x="344131" y="1464826"/>
                    <a:pt x="0" y="1120695"/>
                    <a:pt x="0" y="696187"/>
                  </a:cubicBezTo>
                  <a:cubicBezTo>
                    <a:pt x="0" y="430870"/>
                    <a:pt x="134426" y="196949"/>
                    <a:pt x="338885" y="58819"/>
                  </a:cubicBezTo>
                  <a:close/>
                </a:path>
              </a:pathLst>
            </a:cu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800" strike="noStrike" noProof="1">
                <a:solidFill>
                  <a:schemeClr val="tx1">
                    <a:lumMod val="85000"/>
                    <a:lumOff val="15000"/>
                  </a:schemeClr>
                </a:solidFill>
              </a:endParaRPr>
            </a:p>
          </p:txBody>
        </p:sp>
        <p:sp>
          <p:nvSpPr>
            <p:cNvPr id="22" name="任意形状 17"/>
            <p:cNvSpPr/>
            <p:nvPr>
              <p:custDataLst>
                <p:tags r:id="rId4"/>
              </p:custDataLst>
            </p:nvPr>
          </p:nvSpPr>
          <p:spPr>
            <a:xfrm>
              <a:off x="16792" y="-13"/>
              <a:ext cx="1847" cy="1121"/>
            </a:xfrm>
            <a:custGeom>
              <a:avLst/>
              <a:gdLst>
                <a:gd name="connsiteX0" fmla="*/ 42442 w 3589290"/>
                <a:gd name="connsiteY0" fmla="*/ 0 h 2179590"/>
                <a:gd name="connsiteX1" fmla="*/ 3546848 w 3589290"/>
                <a:gd name="connsiteY1" fmla="*/ 0 h 2179590"/>
                <a:gd name="connsiteX2" fmla="*/ 3552829 w 3589290"/>
                <a:gd name="connsiteY2" fmla="*/ 23261 h 2179590"/>
                <a:gd name="connsiteX3" fmla="*/ 3589290 w 3589290"/>
                <a:gd name="connsiteY3" fmla="*/ 384945 h 2179590"/>
                <a:gd name="connsiteX4" fmla="*/ 1794645 w 3589290"/>
                <a:gd name="connsiteY4" fmla="*/ 2179590 h 2179590"/>
                <a:gd name="connsiteX5" fmla="*/ 0 w 3589290"/>
                <a:gd name="connsiteY5" fmla="*/ 384945 h 2179590"/>
                <a:gd name="connsiteX6" fmla="*/ 36461 w 3589290"/>
                <a:gd name="connsiteY6" fmla="*/ 23261 h 217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9290" h="2179590">
                  <a:moveTo>
                    <a:pt x="42442" y="0"/>
                  </a:moveTo>
                  <a:lnTo>
                    <a:pt x="3546848" y="0"/>
                  </a:lnTo>
                  <a:lnTo>
                    <a:pt x="3552829" y="23261"/>
                  </a:lnTo>
                  <a:cubicBezTo>
                    <a:pt x="3576736" y="140089"/>
                    <a:pt x="3589290" y="261051"/>
                    <a:pt x="3589290" y="384945"/>
                  </a:cubicBezTo>
                  <a:cubicBezTo>
                    <a:pt x="3589290" y="1376100"/>
                    <a:pt x="2785800" y="2179590"/>
                    <a:pt x="1794645" y="2179590"/>
                  </a:cubicBezTo>
                  <a:cubicBezTo>
                    <a:pt x="803490" y="2179590"/>
                    <a:pt x="0" y="1376100"/>
                    <a:pt x="0" y="384945"/>
                  </a:cubicBezTo>
                  <a:cubicBezTo>
                    <a:pt x="0" y="261051"/>
                    <a:pt x="12555" y="140089"/>
                    <a:pt x="36461" y="23261"/>
                  </a:cubicBezTo>
                  <a:close/>
                </a:path>
              </a:pathLst>
            </a:custGeom>
            <a:solidFill>
              <a:schemeClr val="accent2">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800" strike="noStrike" noProof="1">
                <a:solidFill>
                  <a:schemeClr val="tx1">
                    <a:lumMod val="85000"/>
                    <a:lumOff val="15000"/>
                  </a:schemeClr>
                </a:solidFill>
              </a:endParaRPr>
            </a:p>
          </p:txBody>
        </p:sp>
        <p:sp>
          <p:nvSpPr>
            <p:cNvPr id="23" name="任意形状 24"/>
            <p:cNvSpPr/>
            <p:nvPr userDrawn="1">
              <p:custDataLst>
                <p:tags r:id="rId5"/>
              </p:custDataLst>
            </p:nvPr>
          </p:nvSpPr>
          <p:spPr>
            <a:xfrm>
              <a:off x="0" y="9383"/>
              <a:ext cx="1811" cy="1440"/>
            </a:xfrm>
            <a:custGeom>
              <a:avLst/>
              <a:gdLst>
                <a:gd name="connsiteX0" fmla="*/ 928699 w 3691856"/>
                <a:gd name="connsiteY0" fmla="*/ 0 h 2936208"/>
                <a:gd name="connsiteX1" fmla="*/ 3691856 w 3691856"/>
                <a:gd name="connsiteY1" fmla="*/ 2763157 h 2936208"/>
                <a:gd name="connsiteX2" fmla="*/ 3683118 w 3691856"/>
                <a:gd name="connsiteY2" fmla="*/ 2936208 h 2936208"/>
                <a:gd name="connsiteX3" fmla="*/ 0 w 3691856"/>
                <a:gd name="connsiteY3" fmla="*/ 2936208 h 2936208"/>
                <a:gd name="connsiteX4" fmla="*/ 0 w 3691856"/>
                <a:gd name="connsiteY4" fmla="*/ 163397 h 2936208"/>
                <a:gd name="connsiteX5" fmla="*/ 107021 w 3691856"/>
                <a:gd name="connsiteY5" fmla="*/ 124226 h 2936208"/>
                <a:gd name="connsiteX6" fmla="*/ 928699 w 3691856"/>
                <a:gd name="connsiteY6" fmla="*/ 0 h 293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1856" h="2936208">
                  <a:moveTo>
                    <a:pt x="928699" y="0"/>
                  </a:moveTo>
                  <a:cubicBezTo>
                    <a:pt x="2454748" y="0"/>
                    <a:pt x="3691856" y="1237108"/>
                    <a:pt x="3691856" y="2763157"/>
                  </a:cubicBezTo>
                  <a:lnTo>
                    <a:pt x="3683118" y="2936208"/>
                  </a:lnTo>
                  <a:lnTo>
                    <a:pt x="0" y="2936208"/>
                  </a:lnTo>
                  <a:lnTo>
                    <a:pt x="0" y="163397"/>
                  </a:lnTo>
                  <a:lnTo>
                    <a:pt x="107021" y="124226"/>
                  </a:lnTo>
                  <a:cubicBezTo>
                    <a:pt x="366589" y="43492"/>
                    <a:pt x="642565" y="0"/>
                    <a:pt x="928699" y="0"/>
                  </a:cubicBezTo>
                  <a:close/>
                </a:path>
              </a:pathLst>
            </a:custGeom>
            <a:solidFill>
              <a:schemeClr val="accent2">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800" strike="noStrike" noProof="1">
                <a:solidFill>
                  <a:schemeClr val="tx1">
                    <a:lumMod val="85000"/>
                    <a:lumOff val="15000"/>
                  </a:schemeClr>
                </a:solidFill>
              </a:endParaRPr>
            </a:p>
          </p:txBody>
        </p:sp>
      </p:grpSp>
      <p:sp>
        <p:nvSpPr>
          <p:cNvPr id="2" name="标题 1"/>
          <p:cNvSpPr>
            <a:spLocks noGrp="1"/>
          </p:cNvSpPr>
          <p:nvPr>
            <p:ph type="title" hasCustomPrompt="1"/>
          </p:nvPr>
        </p:nvSpPr>
        <p:spPr>
          <a:xfrm>
            <a:off x="1281600" y="1249200"/>
            <a:ext cx="9626400" cy="723600"/>
          </a:xfrm>
        </p:spPr>
        <p:txBody>
          <a:bodyPr anchor="ctr">
            <a:normAutofit/>
          </a:bodyPr>
          <a:lstStyle>
            <a:lvl1pPr>
              <a:defRPr sz="3600" b="1" u="none" strike="noStrike" kern="1200" cap="none" spc="2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pPr fontAlgn="auto"/>
            <a:r>
              <a:rPr lang="zh-CN" altLang="en-US" strike="noStrike" noProof="1" dirty="0"/>
              <a:t>单击此处编辑标题</a:t>
            </a:r>
            <a:endParaRPr lang="zh-CN" altLang="en-US" strike="noStrike" noProof="1" dirty="0"/>
          </a:p>
        </p:txBody>
      </p:sp>
      <p:sp>
        <p:nvSpPr>
          <p:cNvPr id="7" name="内容占位符 6"/>
          <p:cNvSpPr>
            <a:spLocks noGrp="1"/>
          </p:cNvSpPr>
          <p:nvPr>
            <p:ph sz="quarter" idx="13" hasCustomPrompt="1"/>
          </p:nvPr>
        </p:nvSpPr>
        <p:spPr>
          <a:xfrm>
            <a:off x="1281113" y="2163600"/>
            <a:ext cx="9626600" cy="3445200"/>
          </a:xfrm>
        </p:spPr>
        <p:txBody>
          <a:bodyPr>
            <a:normAutofit/>
          </a:bodyPr>
          <a:lstStyle>
            <a:lvl1pPr marL="285750" indent="-285750">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vl2pPr>
              <a:defRPr baseline="0">
                <a:solidFill>
                  <a:schemeClr val="tx1"/>
                </a:solidFill>
                <a:latin typeface="微软雅黑" panose="020B0503020204020204" charset="-122"/>
                <a:ea typeface="微软雅黑" panose="020B0503020204020204" charset="-122"/>
              </a:defRPr>
            </a:lvl2pPr>
            <a:lvl3pPr>
              <a:defRPr baseline="0">
                <a:solidFill>
                  <a:schemeClr val="tx1"/>
                </a:solidFill>
                <a:latin typeface="微软雅黑" panose="020B0503020204020204" charset="-122"/>
                <a:ea typeface="微软雅黑" panose="020B0503020204020204" charset="-122"/>
              </a:defRPr>
            </a:lvl3pPr>
            <a:lvl4pPr>
              <a:defRPr baseline="0">
                <a:solidFill>
                  <a:schemeClr val="tx1"/>
                </a:solidFill>
                <a:latin typeface="微软雅黑" panose="020B0503020204020204" charset="-122"/>
                <a:ea typeface="微软雅黑" panose="020B0503020204020204" charset="-122"/>
              </a:defRPr>
            </a:lvl4pPr>
            <a:lvl5pPr>
              <a:defRPr baseline="0">
                <a:solidFill>
                  <a:schemeClr val="tx1"/>
                </a:solidFill>
                <a:latin typeface="微软雅黑" panose="020B0503020204020204" charset="-122"/>
                <a:ea typeface="微软雅黑" panose="020B0503020204020204" charset="-122"/>
              </a:defRPr>
            </a:lvl5pPr>
          </a:lstStyle>
          <a:p>
            <a:pPr lvl="0" fontAlgn="auto"/>
            <a:r>
              <a:rPr lang="zh-CN" altLang="en-US" strike="noStrike" noProof="1" dirty="0"/>
              <a:t>单击此处添加文本</a:t>
            </a:r>
            <a:endParaRPr lang="zh-CN" altLang="en-US" strike="noStrike" noProof="1" dirty="0"/>
          </a:p>
        </p:txBody>
      </p:sp>
      <p:sp>
        <p:nvSpPr>
          <p:cNvPr id="3" name="日期占位符 2"/>
          <p:cNvSpPr>
            <a:spLocks noGrp="1"/>
          </p:cNvSpPr>
          <p:nvPr>
            <p:ph type="dt" sz="half" idx="10"/>
            <p:custDataLst>
              <p:tags r:id="rId6"/>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灯片编号占位符 4"/>
          <p:cNvSpPr>
            <a:spLocks noGrp="1"/>
          </p:cNvSpPr>
          <p:nvPr>
            <p:ph type="sldNum" sz="quarter" idx="12"/>
            <p:custDataLst>
              <p:tags r:id="rId7"/>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
        <p:nvSpPr>
          <p:cNvPr id="4" name="页脚占位符 3"/>
          <p:cNvSpPr>
            <a:spLocks noGrp="1"/>
          </p:cNvSpPr>
          <p:nvPr>
            <p:ph type="ftr" sz="quarter" idx="11"/>
            <p:custDataLst>
              <p:tags r:id="rId8"/>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dirty="0"/>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左右">
    <p:bg>
      <p:bgPr>
        <a:solidFill>
          <a:schemeClr val="bg2"/>
        </a:solidFill>
        <a:effectLst/>
      </p:bgPr>
    </p:bg>
    <p:spTree>
      <p:nvGrpSpPr>
        <p:cNvPr id="1" name=""/>
        <p:cNvGrpSpPr/>
        <p:nvPr/>
      </p:nvGrpSpPr>
      <p:grpSpPr>
        <a:xfrm>
          <a:off x="0" y="0"/>
          <a:ext cx="0" cy="0"/>
          <a:chOff x="0" y="0"/>
          <a:chExt cx="0" cy="0"/>
        </a:xfrm>
      </p:grpSpPr>
      <p:sp>
        <p:nvSpPr>
          <p:cNvPr id="13" name="矩形 12"/>
          <p:cNvSpPr/>
          <p:nvPr userDrawn="1">
            <p:custDataLst>
              <p:tags r:id="rId2"/>
            </p:custDataLst>
          </p:nvPr>
        </p:nvSpPr>
        <p:spPr>
          <a:xfrm>
            <a:off x="0" y="0"/>
            <a:ext cx="4822825" cy="68580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800" strike="noStrike" noProof="1" dirty="0">
              <a:solidFill>
                <a:schemeClr val="tx1">
                  <a:lumMod val="85000"/>
                  <a:lumOff val="15000"/>
                </a:schemeClr>
              </a:solidFill>
              <a:sym typeface="+mn-ea"/>
            </a:endParaRPr>
          </a:p>
        </p:txBody>
      </p:sp>
      <p:grpSp>
        <p:nvGrpSpPr>
          <p:cNvPr id="30724" name="组合 5"/>
          <p:cNvGrpSpPr/>
          <p:nvPr userDrawn="1"/>
        </p:nvGrpSpPr>
        <p:grpSpPr>
          <a:xfrm>
            <a:off x="-3175" y="5799138"/>
            <a:ext cx="1990725" cy="1073150"/>
            <a:chOff x="-6" y="9132"/>
            <a:chExt cx="3136" cy="1690"/>
          </a:xfrm>
        </p:grpSpPr>
        <p:sp>
          <p:nvSpPr>
            <p:cNvPr id="16" name="任意形状 24"/>
            <p:cNvSpPr/>
            <p:nvPr userDrawn="1">
              <p:custDataLst>
                <p:tags r:id="rId3"/>
              </p:custDataLst>
            </p:nvPr>
          </p:nvSpPr>
          <p:spPr>
            <a:xfrm>
              <a:off x="-6" y="9132"/>
              <a:ext cx="2126" cy="1691"/>
            </a:xfrm>
            <a:custGeom>
              <a:avLst/>
              <a:gdLst>
                <a:gd name="connsiteX0" fmla="*/ 928699 w 3691856"/>
                <a:gd name="connsiteY0" fmla="*/ 0 h 2936208"/>
                <a:gd name="connsiteX1" fmla="*/ 3691856 w 3691856"/>
                <a:gd name="connsiteY1" fmla="*/ 2763157 h 2936208"/>
                <a:gd name="connsiteX2" fmla="*/ 3683118 w 3691856"/>
                <a:gd name="connsiteY2" fmla="*/ 2936208 h 2936208"/>
                <a:gd name="connsiteX3" fmla="*/ 0 w 3691856"/>
                <a:gd name="connsiteY3" fmla="*/ 2936208 h 2936208"/>
                <a:gd name="connsiteX4" fmla="*/ 0 w 3691856"/>
                <a:gd name="connsiteY4" fmla="*/ 163397 h 2936208"/>
                <a:gd name="connsiteX5" fmla="*/ 107021 w 3691856"/>
                <a:gd name="connsiteY5" fmla="*/ 124226 h 2936208"/>
                <a:gd name="connsiteX6" fmla="*/ 928699 w 3691856"/>
                <a:gd name="connsiteY6" fmla="*/ 0 h 293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1856" h="2936208">
                  <a:moveTo>
                    <a:pt x="928699" y="0"/>
                  </a:moveTo>
                  <a:cubicBezTo>
                    <a:pt x="2454748" y="0"/>
                    <a:pt x="3691856" y="1237108"/>
                    <a:pt x="3691856" y="2763157"/>
                  </a:cubicBezTo>
                  <a:lnTo>
                    <a:pt x="3683118" y="2936208"/>
                  </a:lnTo>
                  <a:lnTo>
                    <a:pt x="0" y="2936208"/>
                  </a:lnTo>
                  <a:lnTo>
                    <a:pt x="0" y="163397"/>
                  </a:lnTo>
                  <a:lnTo>
                    <a:pt x="107021" y="124226"/>
                  </a:lnTo>
                  <a:cubicBezTo>
                    <a:pt x="366589" y="43492"/>
                    <a:pt x="642565" y="0"/>
                    <a:pt x="928699" y="0"/>
                  </a:cubicBez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800" strike="noStrike" noProof="1">
                <a:solidFill>
                  <a:schemeClr val="tx1">
                    <a:lumMod val="85000"/>
                    <a:lumOff val="15000"/>
                  </a:schemeClr>
                </a:solidFill>
              </a:endParaRPr>
            </a:p>
          </p:txBody>
        </p:sp>
        <p:sp>
          <p:nvSpPr>
            <p:cNvPr id="18" name="任意多边形: 形状 17"/>
            <p:cNvSpPr/>
            <p:nvPr userDrawn="1">
              <p:custDataLst>
                <p:tags r:id="rId4"/>
              </p:custDataLst>
            </p:nvPr>
          </p:nvSpPr>
          <p:spPr>
            <a:xfrm>
              <a:off x="1110" y="9611"/>
              <a:ext cx="2020" cy="1189"/>
            </a:xfrm>
            <a:custGeom>
              <a:avLst/>
              <a:gdLst>
                <a:gd name="connsiteX0" fmla="*/ 641220 w 1282440"/>
                <a:gd name="connsiteY0" fmla="*/ 0 h 755143"/>
                <a:gd name="connsiteX1" fmla="*/ 1282440 w 1282440"/>
                <a:gd name="connsiteY1" fmla="*/ 641220 h 755143"/>
                <a:gd name="connsiteX2" fmla="*/ 1270956 w 1282440"/>
                <a:gd name="connsiteY2" fmla="*/ 755143 h 755143"/>
                <a:gd name="connsiteX3" fmla="*/ 11485 w 1282440"/>
                <a:gd name="connsiteY3" fmla="*/ 755143 h 755143"/>
                <a:gd name="connsiteX4" fmla="*/ 0 w 1282440"/>
                <a:gd name="connsiteY4" fmla="*/ 641220 h 755143"/>
                <a:gd name="connsiteX5" fmla="*/ 641220 w 1282440"/>
                <a:gd name="connsiteY5" fmla="*/ 0 h 7551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282440" h="755143">
                  <a:moveTo>
                    <a:pt x="641220" y="0"/>
                  </a:moveTo>
                  <a:cubicBezTo>
                    <a:pt x="995356" y="0"/>
                    <a:pt x="1282440" y="287084"/>
                    <a:pt x="1282440" y="641220"/>
                  </a:cubicBezTo>
                  <a:lnTo>
                    <a:pt x="1270956" y="755143"/>
                  </a:lnTo>
                  <a:lnTo>
                    <a:pt x="11485" y="755143"/>
                  </a:lnTo>
                  <a:lnTo>
                    <a:pt x="0" y="641220"/>
                  </a:lnTo>
                  <a:cubicBezTo>
                    <a:pt x="0" y="287084"/>
                    <a:pt x="287084" y="0"/>
                    <a:pt x="641220" y="0"/>
                  </a:cubicBezTo>
                  <a:close/>
                </a:path>
              </a:pathLst>
            </a:cu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800" strike="noStrike" noProof="1">
                <a:solidFill>
                  <a:schemeClr val="tx1">
                    <a:lumMod val="85000"/>
                    <a:lumOff val="15000"/>
                  </a:schemeClr>
                </a:solidFill>
              </a:endParaRPr>
            </a:p>
          </p:txBody>
        </p:sp>
      </p:grpSp>
      <p:sp>
        <p:nvSpPr>
          <p:cNvPr id="2" name="标题 1"/>
          <p:cNvSpPr>
            <a:spLocks noGrp="1"/>
          </p:cNvSpPr>
          <p:nvPr userDrawn="1">
            <p:ph type="title" hasCustomPrompt="1"/>
          </p:nvPr>
        </p:nvSpPr>
        <p:spPr>
          <a:xfrm>
            <a:off x="583200" y="770400"/>
            <a:ext cx="3960000" cy="882000"/>
          </a:xfrm>
        </p:spPr>
        <p:txBody>
          <a:bodyPr anchor="ctr">
            <a:normAutofit/>
          </a:bodyPr>
          <a:lstStyle>
            <a:lvl1pPr>
              <a:defRPr sz="3200" b="1" u="none" strike="noStrike" kern="1200" cap="none" spc="2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pPr fontAlgn="auto"/>
            <a:r>
              <a:rPr lang="zh-CN" altLang="en-US" strike="noStrike" noProof="1" dirty="0"/>
              <a:t>单击编辑标题</a:t>
            </a:r>
            <a:endParaRPr lang="zh-CN" altLang="en-US" strike="noStrike" noProof="1" dirty="0"/>
          </a:p>
        </p:txBody>
      </p:sp>
      <p:sp>
        <p:nvSpPr>
          <p:cNvPr id="7" name="文本占位符 6"/>
          <p:cNvSpPr>
            <a:spLocks noGrp="1"/>
          </p:cNvSpPr>
          <p:nvPr userDrawn="1">
            <p:ph type="body" sz="quarter" idx="13"/>
          </p:nvPr>
        </p:nvSpPr>
        <p:spPr>
          <a:xfrm>
            <a:off x="586800" y="1764000"/>
            <a:ext cx="3956400" cy="4093200"/>
          </a:xfrm>
        </p:spPr>
        <p:txBody>
          <a:bodyPr>
            <a:normAutofit/>
          </a:bodyPr>
          <a:lstStyle>
            <a:lvl1pPr marL="285750" indent="-285750">
              <a:lnSpc>
                <a:spcPct val="130000"/>
              </a:lnSpc>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vl2pPr marL="742950" indent="-285750">
              <a:lnSpc>
                <a:spcPct val="130000"/>
              </a:lnSpc>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2pPr>
            <a:lvl3pPr marL="1200150" indent="-285750">
              <a:lnSpc>
                <a:spcPct val="130000"/>
              </a:lnSpc>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3pPr>
            <a:lvl4pPr marL="1657350" indent="-285750">
              <a:lnSpc>
                <a:spcPct val="130000"/>
              </a:lnSpc>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4pPr>
            <a:lvl5pPr marL="2114550" indent="-285750">
              <a:lnSpc>
                <a:spcPct val="130000"/>
              </a:lnSpc>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sym typeface="+mn-ea"/>
              </a:rPr>
              <a:t>第</a:t>
            </a:r>
            <a:r>
              <a:rPr lang="zh-CN" altLang="en-US" strike="noStrike" noProof="1" dirty="0"/>
              <a:t>二级</a:t>
            </a:r>
            <a:endParaRPr lang="zh-CN" altLang="en-US" strike="noStrike" noProof="1" dirty="0"/>
          </a:p>
          <a:p>
            <a:pPr lvl="2" fontAlgn="auto"/>
            <a:r>
              <a:rPr lang="zh-CN" altLang="en-US" strike="noStrike" noProof="1" dirty="0">
                <a:sym typeface="+mn-ea"/>
              </a:rPr>
              <a:t>第</a:t>
            </a:r>
            <a:r>
              <a:rPr lang="zh-CN" altLang="en-US" strike="noStrike" noProof="1" dirty="0"/>
              <a:t>三级</a:t>
            </a:r>
            <a:endParaRPr lang="zh-CN" altLang="en-US" strike="noStrike" noProof="1" dirty="0"/>
          </a:p>
          <a:p>
            <a:pPr lvl="3" fontAlgn="auto"/>
            <a:r>
              <a:rPr lang="zh-CN" altLang="en-US" strike="noStrike" noProof="1" dirty="0">
                <a:sym typeface="+mn-ea"/>
              </a:rPr>
              <a:t>第</a:t>
            </a:r>
            <a:r>
              <a:rPr lang="zh-CN" altLang="en-US" strike="noStrike" noProof="1" dirty="0"/>
              <a:t>四级</a:t>
            </a:r>
            <a:endParaRPr lang="zh-CN" altLang="en-US" strike="noStrike" noProof="1" dirty="0"/>
          </a:p>
          <a:p>
            <a:pPr lvl="4" fontAlgn="auto"/>
            <a:r>
              <a:rPr lang="zh-CN" altLang="en-US" strike="noStrike" noProof="1" dirty="0">
                <a:sym typeface="+mn-ea"/>
              </a:rPr>
              <a:t>第</a:t>
            </a:r>
            <a:r>
              <a:rPr lang="zh-CN" altLang="en-US" strike="noStrike" noProof="1" dirty="0"/>
              <a:t>五级</a:t>
            </a:r>
            <a:endParaRPr lang="zh-CN" altLang="en-US" strike="noStrike" noProof="1" dirty="0"/>
          </a:p>
        </p:txBody>
      </p:sp>
      <p:sp>
        <p:nvSpPr>
          <p:cNvPr id="9" name="内容占位符 8"/>
          <p:cNvSpPr>
            <a:spLocks noGrp="1"/>
          </p:cNvSpPr>
          <p:nvPr userDrawn="1">
            <p:ph sz="quarter" idx="14"/>
          </p:nvPr>
        </p:nvSpPr>
        <p:spPr>
          <a:xfrm>
            <a:off x="5101200" y="769938"/>
            <a:ext cx="6480000" cy="5087937"/>
          </a:xfrm>
        </p:spPr>
        <p:txBody>
          <a:bodyPr>
            <a:normAutofit/>
          </a:bodyPr>
          <a:lstStyle>
            <a:lvl1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vl2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2pPr>
            <a:lvl3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3pPr>
            <a:lvl4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4pPr>
            <a:lvl5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5pPr>
          </a:lstStyle>
          <a:p>
            <a:pPr lvl="0" fontAlgn="auto"/>
            <a:r>
              <a:rPr lang="zh-CN" altLang="en-US" strike="noStrike" noProof="1"/>
              <a:t>单击此处编辑母版文本样式</a:t>
            </a:r>
            <a:endParaRPr lang="zh-CN" altLang="en-US" strike="noStrike" noProof="1"/>
          </a:p>
          <a:p>
            <a:pPr lvl="1" fontAlgn="auto"/>
            <a:r>
              <a:rPr lang="zh-CN" altLang="en-US" strike="noStrike" noProof="1">
                <a:sym typeface="+mn-ea"/>
              </a:rPr>
              <a:t>第</a:t>
            </a:r>
            <a:r>
              <a:rPr lang="zh-CN" altLang="en-US" strike="noStrike" noProof="1"/>
              <a:t>二级</a:t>
            </a:r>
            <a:endParaRPr lang="zh-CN" altLang="en-US" strike="noStrike" noProof="1"/>
          </a:p>
          <a:p>
            <a:pPr lvl="2" fontAlgn="auto"/>
            <a:r>
              <a:rPr lang="zh-CN" altLang="en-US" strike="noStrike" noProof="1">
                <a:sym typeface="+mn-ea"/>
              </a:rPr>
              <a:t>第</a:t>
            </a:r>
            <a:r>
              <a:rPr lang="zh-CN" altLang="en-US" strike="noStrike" noProof="1"/>
              <a:t>三级</a:t>
            </a:r>
            <a:endParaRPr lang="zh-CN" altLang="en-US" strike="noStrike" noProof="1"/>
          </a:p>
          <a:p>
            <a:pPr lvl="3" fontAlgn="auto"/>
            <a:r>
              <a:rPr lang="zh-CN" altLang="en-US" strike="noStrike" noProof="1">
                <a:sym typeface="+mn-ea"/>
              </a:rPr>
              <a:t>第</a:t>
            </a:r>
            <a:r>
              <a:rPr lang="zh-CN" altLang="en-US" strike="noStrike" noProof="1"/>
              <a:t>四级</a:t>
            </a:r>
            <a:endParaRPr lang="zh-CN" altLang="en-US" strike="noStrike" noProof="1"/>
          </a:p>
          <a:p>
            <a:pPr lvl="4" fontAlgn="auto"/>
            <a:r>
              <a:rPr lang="zh-CN" altLang="en-US" strike="noStrike" noProof="1">
                <a:sym typeface="+mn-ea"/>
              </a:rPr>
              <a:t>第</a:t>
            </a:r>
            <a:r>
              <a:rPr lang="zh-CN" altLang="en-US" strike="noStrike" noProof="1"/>
              <a:t>五级</a:t>
            </a:r>
            <a:endParaRPr lang="zh-CN" altLang="en-US" strike="noStrike" noProof="1" dirty="0"/>
          </a:p>
        </p:txBody>
      </p:sp>
      <p:sp>
        <p:nvSpPr>
          <p:cNvPr id="3" name="日期占位符 2"/>
          <p:cNvSpPr>
            <a:spLocks noGrp="1"/>
          </p:cNvSpPr>
          <p:nvPr>
            <p:ph type="dt" sz="half" idx="10"/>
            <p:custDataLst>
              <p:tags r:id="rId5"/>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userDrawn="1">
            <p:ph type="ftr" sz="quarter" idx="11"/>
            <p:custDataLst>
              <p:tags r:id="rId6"/>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dirty="0"/>
          </a:p>
        </p:txBody>
      </p:sp>
      <p:sp>
        <p:nvSpPr>
          <p:cNvPr id="5" name="灯片编号占位符 4"/>
          <p:cNvSpPr>
            <a:spLocks noGrp="1"/>
          </p:cNvSpPr>
          <p:nvPr userDrawn="1">
            <p:ph type="sldNum" sz="quarter" idx="12"/>
            <p:custDataLst>
              <p:tags r:id="rId7"/>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上下">
    <p:bg>
      <p:bgPr>
        <a:solidFill>
          <a:schemeClr val="bg2"/>
        </a:solidFill>
        <a:effectLst/>
      </p:bgPr>
    </p:bg>
    <p:spTree>
      <p:nvGrpSpPr>
        <p:cNvPr id="1" name=""/>
        <p:cNvGrpSpPr/>
        <p:nvPr/>
      </p:nvGrpSpPr>
      <p:grpSpPr>
        <a:xfrm>
          <a:off x="0" y="0"/>
          <a:ext cx="0" cy="0"/>
          <a:chOff x="0" y="0"/>
          <a:chExt cx="0" cy="0"/>
        </a:xfrm>
      </p:grpSpPr>
      <p:sp>
        <p:nvSpPr>
          <p:cNvPr id="13" name="矩形 12"/>
          <p:cNvSpPr/>
          <p:nvPr userDrawn="1">
            <p:custDataLst>
              <p:tags r:id="rId2"/>
            </p:custDataLst>
          </p:nvPr>
        </p:nvSpPr>
        <p:spPr>
          <a:xfrm>
            <a:off x="0" y="0"/>
            <a:ext cx="12192000" cy="2663825"/>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800" strike="noStrike" noProof="1">
              <a:solidFill>
                <a:schemeClr val="tx1">
                  <a:lumMod val="85000"/>
                  <a:lumOff val="15000"/>
                </a:schemeClr>
              </a:solidFill>
              <a:sym typeface="+mn-ea"/>
            </a:endParaRPr>
          </a:p>
        </p:txBody>
      </p:sp>
      <p:grpSp>
        <p:nvGrpSpPr>
          <p:cNvPr id="31748" name="组合 5"/>
          <p:cNvGrpSpPr/>
          <p:nvPr userDrawn="1"/>
        </p:nvGrpSpPr>
        <p:grpSpPr>
          <a:xfrm>
            <a:off x="10663238" y="-7937"/>
            <a:ext cx="1528762" cy="1471612"/>
            <a:chOff x="16792" y="-13"/>
            <a:chExt cx="2408" cy="2319"/>
          </a:xfrm>
        </p:grpSpPr>
        <p:sp>
          <p:nvSpPr>
            <p:cNvPr id="10" name="任意多边形: 形状 9"/>
            <p:cNvSpPr/>
            <p:nvPr userDrawn="1">
              <p:custDataLst>
                <p:tags r:id="rId3"/>
              </p:custDataLst>
            </p:nvPr>
          </p:nvSpPr>
          <p:spPr>
            <a:xfrm>
              <a:off x="17824" y="0"/>
              <a:ext cx="1376" cy="2307"/>
            </a:xfrm>
            <a:custGeom>
              <a:avLst/>
              <a:gdLst>
                <a:gd name="connsiteX0" fmla="*/ 447252 w 873962"/>
                <a:gd name="connsiteY0" fmla="*/ 0 h 1464826"/>
                <a:gd name="connsiteX1" fmla="*/ 873962 w 873962"/>
                <a:gd name="connsiteY1" fmla="*/ 0 h 1464826"/>
                <a:gd name="connsiteX2" fmla="*/ 873962 w 873962"/>
                <a:gd name="connsiteY2" fmla="*/ 1456778 h 1464826"/>
                <a:gd name="connsiteX3" fmla="*/ 847228 w 873962"/>
                <a:gd name="connsiteY3" fmla="*/ 1460858 h 1464826"/>
                <a:gd name="connsiteX4" fmla="*/ 768639 w 873962"/>
                <a:gd name="connsiteY4" fmla="*/ 1464826 h 1464826"/>
                <a:gd name="connsiteX5" fmla="*/ 0 w 873962"/>
                <a:gd name="connsiteY5" fmla="*/ 696187 h 1464826"/>
                <a:gd name="connsiteX6" fmla="*/ 338885 w 873962"/>
                <a:gd name="connsiteY6" fmla="*/ 58819 h 146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3962" h="1464826">
                  <a:moveTo>
                    <a:pt x="447252" y="0"/>
                  </a:moveTo>
                  <a:lnTo>
                    <a:pt x="873962" y="0"/>
                  </a:lnTo>
                  <a:lnTo>
                    <a:pt x="873962" y="1456778"/>
                  </a:lnTo>
                  <a:lnTo>
                    <a:pt x="847228" y="1460858"/>
                  </a:lnTo>
                  <a:cubicBezTo>
                    <a:pt x="821388" y="1463482"/>
                    <a:pt x="795171" y="1464826"/>
                    <a:pt x="768639" y="1464826"/>
                  </a:cubicBezTo>
                  <a:cubicBezTo>
                    <a:pt x="344131" y="1464826"/>
                    <a:pt x="0" y="1120695"/>
                    <a:pt x="0" y="696187"/>
                  </a:cubicBezTo>
                  <a:cubicBezTo>
                    <a:pt x="0" y="430870"/>
                    <a:pt x="134426" y="196949"/>
                    <a:pt x="338885" y="58819"/>
                  </a:cubicBezTo>
                  <a:close/>
                </a:path>
              </a:pathLst>
            </a:custGeom>
            <a:solidFill>
              <a:schemeClr val="accent3">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800" strike="noStrike" noProof="1">
                <a:solidFill>
                  <a:schemeClr val="tx1">
                    <a:lumMod val="85000"/>
                    <a:lumOff val="15000"/>
                  </a:schemeClr>
                </a:solidFill>
              </a:endParaRPr>
            </a:p>
          </p:txBody>
        </p:sp>
        <p:sp>
          <p:nvSpPr>
            <p:cNvPr id="11" name="任意形状 17"/>
            <p:cNvSpPr/>
            <p:nvPr userDrawn="1">
              <p:custDataLst>
                <p:tags r:id="rId4"/>
              </p:custDataLst>
            </p:nvPr>
          </p:nvSpPr>
          <p:spPr>
            <a:xfrm>
              <a:off x="16792" y="-13"/>
              <a:ext cx="1847" cy="1121"/>
            </a:xfrm>
            <a:custGeom>
              <a:avLst/>
              <a:gdLst>
                <a:gd name="connsiteX0" fmla="*/ 42442 w 3589290"/>
                <a:gd name="connsiteY0" fmla="*/ 0 h 2179590"/>
                <a:gd name="connsiteX1" fmla="*/ 3546848 w 3589290"/>
                <a:gd name="connsiteY1" fmla="*/ 0 h 2179590"/>
                <a:gd name="connsiteX2" fmla="*/ 3552829 w 3589290"/>
                <a:gd name="connsiteY2" fmla="*/ 23261 h 2179590"/>
                <a:gd name="connsiteX3" fmla="*/ 3589290 w 3589290"/>
                <a:gd name="connsiteY3" fmla="*/ 384945 h 2179590"/>
                <a:gd name="connsiteX4" fmla="*/ 1794645 w 3589290"/>
                <a:gd name="connsiteY4" fmla="*/ 2179590 h 2179590"/>
                <a:gd name="connsiteX5" fmla="*/ 0 w 3589290"/>
                <a:gd name="connsiteY5" fmla="*/ 384945 h 2179590"/>
                <a:gd name="connsiteX6" fmla="*/ 36461 w 3589290"/>
                <a:gd name="connsiteY6" fmla="*/ 23261 h 217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9290" h="2179590">
                  <a:moveTo>
                    <a:pt x="42442" y="0"/>
                  </a:moveTo>
                  <a:lnTo>
                    <a:pt x="3546848" y="0"/>
                  </a:lnTo>
                  <a:lnTo>
                    <a:pt x="3552829" y="23261"/>
                  </a:lnTo>
                  <a:cubicBezTo>
                    <a:pt x="3576736" y="140089"/>
                    <a:pt x="3589290" y="261051"/>
                    <a:pt x="3589290" y="384945"/>
                  </a:cubicBezTo>
                  <a:cubicBezTo>
                    <a:pt x="3589290" y="1376100"/>
                    <a:pt x="2785800" y="2179590"/>
                    <a:pt x="1794645" y="2179590"/>
                  </a:cubicBezTo>
                  <a:cubicBezTo>
                    <a:pt x="803490" y="2179590"/>
                    <a:pt x="0" y="1376100"/>
                    <a:pt x="0" y="384945"/>
                  </a:cubicBezTo>
                  <a:cubicBezTo>
                    <a:pt x="0" y="261051"/>
                    <a:pt x="12555" y="140089"/>
                    <a:pt x="36461" y="23261"/>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800" strike="noStrike" noProof="1">
                <a:solidFill>
                  <a:schemeClr val="tx1">
                    <a:lumMod val="85000"/>
                    <a:lumOff val="15000"/>
                  </a:schemeClr>
                </a:solidFill>
              </a:endParaRPr>
            </a:p>
          </p:txBody>
        </p:sp>
      </p:grpSp>
      <p:sp>
        <p:nvSpPr>
          <p:cNvPr id="2" name="标题 1"/>
          <p:cNvSpPr>
            <a:spLocks noGrp="1"/>
          </p:cNvSpPr>
          <p:nvPr userDrawn="1">
            <p:ph type="title"/>
          </p:nvPr>
        </p:nvSpPr>
        <p:spPr>
          <a:xfrm>
            <a:off x="612000" y="781200"/>
            <a:ext cx="10976400" cy="626400"/>
          </a:xfrm>
        </p:spPr>
        <p:txBody>
          <a:bodyPr anchor="ctr"/>
          <a:lstStyle>
            <a:lvl1pPr algn="ctr">
              <a:defRPr sz="360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7" name="文本占位符 6"/>
          <p:cNvSpPr>
            <a:spLocks noGrp="1"/>
          </p:cNvSpPr>
          <p:nvPr userDrawn="1">
            <p:ph type="body" sz="quarter" idx="13"/>
          </p:nvPr>
        </p:nvSpPr>
        <p:spPr>
          <a:xfrm>
            <a:off x="612000" y="1659600"/>
            <a:ext cx="10975975" cy="828000"/>
          </a:xfrm>
        </p:spPr>
        <p:txBody>
          <a:bodyPr>
            <a:normAutofit/>
          </a:bodyPr>
          <a:lstStyle>
            <a:lvl1pPr algn="ctr">
              <a:lnSpc>
                <a:spcPct val="130000"/>
              </a:lnSpc>
              <a:spcBef>
                <a:spcPts val="0"/>
              </a:spcBef>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9" name="内容占位符 8"/>
          <p:cNvSpPr>
            <a:spLocks noGrp="1"/>
          </p:cNvSpPr>
          <p:nvPr userDrawn="1">
            <p:ph sz="quarter" idx="14"/>
          </p:nvPr>
        </p:nvSpPr>
        <p:spPr>
          <a:xfrm>
            <a:off x="612775" y="2808000"/>
            <a:ext cx="10965600" cy="3430800"/>
          </a:xfrm>
        </p:spPr>
        <p:txBody>
          <a:bodyPr>
            <a:normAutofit/>
          </a:bodyPr>
          <a:lstStyle>
            <a:lvl1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vl2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2pPr>
            <a:lvl3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3pPr>
            <a:lvl4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4pPr>
            <a:lvl5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sym typeface="+mn-ea"/>
              </a:rPr>
              <a:t>第</a:t>
            </a:r>
            <a:r>
              <a:rPr lang="zh-CN" altLang="en-US" strike="noStrike" noProof="1" dirty="0"/>
              <a:t>二级</a:t>
            </a:r>
            <a:endParaRPr lang="zh-CN" altLang="en-US" strike="noStrike" noProof="1" dirty="0"/>
          </a:p>
          <a:p>
            <a:pPr lvl="2" fontAlgn="auto"/>
            <a:r>
              <a:rPr lang="zh-CN" altLang="en-US" strike="noStrike" noProof="1" dirty="0">
                <a:sym typeface="+mn-ea"/>
              </a:rPr>
              <a:t>第</a:t>
            </a:r>
            <a:r>
              <a:rPr lang="zh-CN" altLang="en-US" strike="noStrike" noProof="1" dirty="0"/>
              <a:t>三级</a:t>
            </a:r>
            <a:endParaRPr lang="zh-CN" altLang="en-US" strike="noStrike" noProof="1" dirty="0"/>
          </a:p>
          <a:p>
            <a:pPr lvl="3" fontAlgn="auto"/>
            <a:r>
              <a:rPr lang="zh-CN" altLang="en-US" strike="noStrike" noProof="1" dirty="0">
                <a:sym typeface="+mn-ea"/>
              </a:rPr>
              <a:t>第</a:t>
            </a:r>
            <a:r>
              <a:rPr lang="zh-CN" altLang="en-US" strike="noStrike" noProof="1" dirty="0"/>
              <a:t>四级</a:t>
            </a:r>
            <a:endParaRPr lang="zh-CN" altLang="en-US" strike="noStrike" noProof="1" dirty="0"/>
          </a:p>
          <a:p>
            <a:pPr lvl="4" fontAlgn="auto"/>
            <a:r>
              <a:rPr lang="zh-CN" altLang="en-US" strike="noStrike" noProof="1" dirty="0">
                <a:sym typeface="+mn-ea"/>
              </a:rPr>
              <a:t>第</a:t>
            </a:r>
            <a:r>
              <a:rPr lang="zh-CN" altLang="en-US" strike="noStrike" noProof="1" dirty="0"/>
              <a:t>五级</a:t>
            </a:r>
            <a:endParaRPr lang="zh-CN" altLang="en-US" strike="noStrike" noProof="1" dirty="0"/>
          </a:p>
        </p:txBody>
      </p:sp>
      <p:sp>
        <p:nvSpPr>
          <p:cNvPr id="3" name="日期占位符 2"/>
          <p:cNvSpPr>
            <a:spLocks noGrp="1"/>
          </p:cNvSpPr>
          <p:nvPr userDrawn="1">
            <p:ph type="dt" sz="half" idx="10"/>
            <p:custDataLst>
              <p:tags r:id="rId5"/>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userDrawn="1">
            <p:ph type="ftr" sz="quarter" idx="11"/>
            <p:custDataLst>
              <p:tags r:id="rId6"/>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dirty="0"/>
          </a:p>
        </p:txBody>
      </p:sp>
      <p:sp>
        <p:nvSpPr>
          <p:cNvPr id="5" name="灯片编号占位符 4"/>
          <p:cNvSpPr>
            <a:spLocks noGrp="1"/>
          </p:cNvSpPr>
          <p:nvPr userDrawn="1">
            <p:ph type="sldNum" sz="quarter" idx="12"/>
            <p:custDataLst>
              <p:tags r:id="rId7"/>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下上">
    <p:bg>
      <p:bgPr>
        <a:solidFill>
          <a:schemeClr val="bg2"/>
        </a:solidFill>
        <a:effectLst/>
      </p:bgPr>
    </p:bg>
    <p:spTree>
      <p:nvGrpSpPr>
        <p:cNvPr id="1" name=""/>
        <p:cNvGrpSpPr/>
        <p:nvPr/>
      </p:nvGrpSpPr>
      <p:grpSpPr>
        <a:xfrm>
          <a:off x="0" y="0"/>
          <a:ext cx="0" cy="0"/>
          <a:chOff x="0" y="0"/>
          <a:chExt cx="0" cy="0"/>
        </a:xfrm>
      </p:grpSpPr>
      <p:grpSp>
        <p:nvGrpSpPr>
          <p:cNvPr id="32771" name="组合 5"/>
          <p:cNvGrpSpPr/>
          <p:nvPr userDrawn="1"/>
        </p:nvGrpSpPr>
        <p:grpSpPr>
          <a:xfrm>
            <a:off x="10663238" y="-7937"/>
            <a:ext cx="1528762" cy="1471612"/>
            <a:chOff x="16792" y="-13"/>
            <a:chExt cx="2408" cy="2319"/>
          </a:xfrm>
        </p:grpSpPr>
        <p:sp>
          <p:nvSpPr>
            <p:cNvPr id="10" name="任意多边形: 形状 9"/>
            <p:cNvSpPr/>
            <p:nvPr userDrawn="1">
              <p:custDataLst>
                <p:tags r:id="rId2"/>
              </p:custDataLst>
            </p:nvPr>
          </p:nvSpPr>
          <p:spPr>
            <a:xfrm>
              <a:off x="17824" y="0"/>
              <a:ext cx="1376" cy="2307"/>
            </a:xfrm>
            <a:custGeom>
              <a:avLst/>
              <a:gdLst>
                <a:gd name="connsiteX0" fmla="*/ 447252 w 873962"/>
                <a:gd name="connsiteY0" fmla="*/ 0 h 1464826"/>
                <a:gd name="connsiteX1" fmla="*/ 873962 w 873962"/>
                <a:gd name="connsiteY1" fmla="*/ 0 h 1464826"/>
                <a:gd name="connsiteX2" fmla="*/ 873962 w 873962"/>
                <a:gd name="connsiteY2" fmla="*/ 1456778 h 1464826"/>
                <a:gd name="connsiteX3" fmla="*/ 847228 w 873962"/>
                <a:gd name="connsiteY3" fmla="*/ 1460858 h 1464826"/>
                <a:gd name="connsiteX4" fmla="*/ 768639 w 873962"/>
                <a:gd name="connsiteY4" fmla="*/ 1464826 h 1464826"/>
                <a:gd name="connsiteX5" fmla="*/ 0 w 873962"/>
                <a:gd name="connsiteY5" fmla="*/ 696187 h 1464826"/>
                <a:gd name="connsiteX6" fmla="*/ 338885 w 873962"/>
                <a:gd name="connsiteY6" fmla="*/ 58819 h 146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3962" h="1464826">
                  <a:moveTo>
                    <a:pt x="447252" y="0"/>
                  </a:moveTo>
                  <a:lnTo>
                    <a:pt x="873962" y="0"/>
                  </a:lnTo>
                  <a:lnTo>
                    <a:pt x="873962" y="1456778"/>
                  </a:lnTo>
                  <a:lnTo>
                    <a:pt x="847228" y="1460858"/>
                  </a:lnTo>
                  <a:cubicBezTo>
                    <a:pt x="821388" y="1463482"/>
                    <a:pt x="795171" y="1464826"/>
                    <a:pt x="768639" y="1464826"/>
                  </a:cubicBezTo>
                  <a:cubicBezTo>
                    <a:pt x="344131" y="1464826"/>
                    <a:pt x="0" y="1120695"/>
                    <a:pt x="0" y="696187"/>
                  </a:cubicBezTo>
                  <a:cubicBezTo>
                    <a:pt x="0" y="430870"/>
                    <a:pt x="134426" y="196949"/>
                    <a:pt x="338885" y="58819"/>
                  </a:cubicBezTo>
                  <a:close/>
                </a:path>
              </a:pathLst>
            </a:cu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800" strike="noStrike" noProof="1">
                <a:solidFill>
                  <a:schemeClr val="tx1">
                    <a:lumMod val="85000"/>
                    <a:lumOff val="15000"/>
                  </a:schemeClr>
                </a:solidFill>
              </a:endParaRPr>
            </a:p>
          </p:txBody>
        </p:sp>
        <p:sp>
          <p:nvSpPr>
            <p:cNvPr id="11" name="任意形状 17"/>
            <p:cNvSpPr/>
            <p:nvPr userDrawn="1">
              <p:custDataLst>
                <p:tags r:id="rId3"/>
              </p:custDataLst>
            </p:nvPr>
          </p:nvSpPr>
          <p:spPr>
            <a:xfrm>
              <a:off x="16792" y="-13"/>
              <a:ext cx="1847" cy="1121"/>
            </a:xfrm>
            <a:custGeom>
              <a:avLst/>
              <a:gdLst>
                <a:gd name="connsiteX0" fmla="*/ 42442 w 3589290"/>
                <a:gd name="connsiteY0" fmla="*/ 0 h 2179590"/>
                <a:gd name="connsiteX1" fmla="*/ 3546848 w 3589290"/>
                <a:gd name="connsiteY1" fmla="*/ 0 h 2179590"/>
                <a:gd name="connsiteX2" fmla="*/ 3552829 w 3589290"/>
                <a:gd name="connsiteY2" fmla="*/ 23261 h 2179590"/>
                <a:gd name="connsiteX3" fmla="*/ 3589290 w 3589290"/>
                <a:gd name="connsiteY3" fmla="*/ 384945 h 2179590"/>
                <a:gd name="connsiteX4" fmla="*/ 1794645 w 3589290"/>
                <a:gd name="connsiteY4" fmla="*/ 2179590 h 2179590"/>
                <a:gd name="connsiteX5" fmla="*/ 0 w 3589290"/>
                <a:gd name="connsiteY5" fmla="*/ 384945 h 2179590"/>
                <a:gd name="connsiteX6" fmla="*/ 36461 w 3589290"/>
                <a:gd name="connsiteY6" fmla="*/ 23261 h 217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9290" h="2179590">
                  <a:moveTo>
                    <a:pt x="42442" y="0"/>
                  </a:moveTo>
                  <a:lnTo>
                    <a:pt x="3546848" y="0"/>
                  </a:lnTo>
                  <a:lnTo>
                    <a:pt x="3552829" y="23261"/>
                  </a:lnTo>
                  <a:cubicBezTo>
                    <a:pt x="3576736" y="140089"/>
                    <a:pt x="3589290" y="261051"/>
                    <a:pt x="3589290" y="384945"/>
                  </a:cubicBezTo>
                  <a:cubicBezTo>
                    <a:pt x="3589290" y="1376100"/>
                    <a:pt x="2785800" y="2179590"/>
                    <a:pt x="1794645" y="2179590"/>
                  </a:cubicBezTo>
                  <a:cubicBezTo>
                    <a:pt x="803490" y="2179590"/>
                    <a:pt x="0" y="1376100"/>
                    <a:pt x="0" y="384945"/>
                  </a:cubicBezTo>
                  <a:cubicBezTo>
                    <a:pt x="0" y="261051"/>
                    <a:pt x="12555" y="140089"/>
                    <a:pt x="36461" y="23261"/>
                  </a:cubicBezTo>
                  <a:close/>
                </a:path>
              </a:pathLst>
            </a:custGeom>
            <a:solidFill>
              <a:schemeClr val="accent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800" strike="noStrike" noProof="1">
                <a:solidFill>
                  <a:schemeClr val="tx1">
                    <a:lumMod val="85000"/>
                    <a:lumOff val="15000"/>
                  </a:schemeClr>
                </a:solidFill>
              </a:endParaRPr>
            </a:p>
          </p:txBody>
        </p:sp>
      </p:grpSp>
      <p:sp>
        <p:nvSpPr>
          <p:cNvPr id="13" name="矩形 12"/>
          <p:cNvSpPr/>
          <p:nvPr userDrawn="1">
            <p:custDataLst>
              <p:tags r:id="rId4"/>
            </p:custDataLst>
          </p:nvPr>
        </p:nvSpPr>
        <p:spPr>
          <a:xfrm>
            <a:off x="0" y="5041900"/>
            <a:ext cx="12192000" cy="1828800"/>
          </a:xfrm>
          <a:prstGeom prst="rect">
            <a:avLst/>
          </a:prstGeom>
          <a:solidFill>
            <a:schemeClr val="tx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800" strike="noStrike" noProof="1">
              <a:solidFill>
                <a:schemeClr val="tx1">
                  <a:lumMod val="85000"/>
                  <a:lumOff val="15000"/>
                </a:schemeClr>
              </a:solidFill>
              <a:sym typeface="+mn-ea"/>
            </a:endParaRPr>
          </a:p>
        </p:txBody>
      </p:sp>
      <p:sp>
        <p:nvSpPr>
          <p:cNvPr id="2" name="标题 1"/>
          <p:cNvSpPr>
            <a:spLocks noGrp="1"/>
          </p:cNvSpPr>
          <p:nvPr userDrawn="1">
            <p:ph type="title"/>
          </p:nvPr>
        </p:nvSpPr>
        <p:spPr>
          <a:xfrm>
            <a:off x="604800" y="669600"/>
            <a:ext cx="10976400" cy="565200"/>
          </a:xfrm>
        </p:spPr>
        <p:txBody>
          <a:bodyPr anchor="ctr">
            <a:normAutofit/>
          </a:bodyPr>
          <a:lstStyle>
            <a:lvl1pPr algn="ctr">
              <a:lnSpc>
                <a:spcPct val="100000"/>
              </a:lnSpc>
              <a:defRPr sz="3200" b="1" u="none" strike="noStrike" kern="1200" cap="none" spc="2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pPr fontAlgn="auto"/>
            <a:r>
              <a:rPr lang="zh-CN" altLang="en-US" strike="noStrike" noProof="1" dirty="0"/>
              <a:t>单击此处编辑母版标题样式</a:t>
            </a:r>
            <a:endParaRPr lang="zh-CN" altLang="en-US" strike="noStrike" noProof="1" dirty="0"/>
          </a:p>
        </p:txBody>
      </p:sp>
      <p:sp>
        <p:nvSpPr>
          <p:cNvPr id="7" name="内容占位符 6"/>
          <p:cNvSpPr>
            <a:spLocks noGrp="1"/>
          </p:cNvSpPr>
          <p:nvPr userDrawn="1">
            <p:ph sz="quarter" idx="13"/>
          </p:nvPr>
        </p:nvSpPr>
        <p:spPr>
          <a:xfrm>
            <a:off x="604837" y="1681200"/>
            <a:ext cx="10990800" cy="3211200"/>
          </a:xfrm>
        </p:spPr>
        <p:txBody>
          <a:bodyPr>
            <a:normAutofit/>
          </a:bodyPr>
          <a:lstStyle>
            <a:lvl1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vl2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2pPr>
            <a:lvl3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3pPr>
            <a:lvl4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4pPr>
            <a:lvl5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sym typeface="+mn-ea"/>
              </a:rPr>
              <a:t>第</a:t>
            </a:r>
            <a:r>
              <a:rPr lang="zh-CN" altLang="en-US" strike="noStrike" noProof="1" dirty="0"/>
              <a:t>二级</a:t>
            </a:r>
            <a:endParaRPr lang="zh-CN" altLang="en-US" strike="noStrike" noProof="1" dirty="0"/>
          </a:p>
          <a:p>
            <a:pPr lvl="2" fontAlgn="auto"/>
            <a:r>
              <a:rPr lang="zh-CN" altLang="en-US" strike="noStrike" noProof="1" dirty="0">
                <a:sym typeface="+mn-ea"/>
              </a:rPr>
              <a:t>第</a:t>
            </a:r>
            <a:r>
              <a:rPr lang="zh-CN" altLang="en-US" strike="noStrike" noProof="1" dirty="0"/>
              <a:t>三级</a:t>
            </a:r>
            <a:endParaRPr lang="zh-CN" altLang="en-US" strike="noStrike" noProof="1" dirty="0"/>
          </a:p>
          <a:p>
            <a:pPr lvl="3" fontAlgn="auto"/>
            <a:r>
              <a:rPr lang="zh-CN" altLang="en-US" strike="noStrike" noProof="1" dirty="0">
                <a:sym typeface="+mn-ea"/>
              </a:rPr>
              <a:t>第</a:t>
            </a:r>
            <a:r>
              <a:rPr lang="zh-CN" altLang="en-US" strike="noStrike" noProof="1" dirty="0"/>
              <a:t>四级</a:t>
            </a:r>
            <a:endParaRPr lang="zh-CN" altLang="en-US" strike="noStrike" noProof="1" dirty="0"/>
          </a:p>
          <a:p>
            <a:pPr lvl="4" fontAlgn="auto"/>
            <a:r>
              <a:rPr lang="zh-CN" altLang="en-US" strike="noStrike" noProof="1" dirty="0">
                <a:sym typeface="+mn-ea"/>
              </a:rPr>
              <a:t>第</a:t>
            </a:r>
            <a:r>
              <a:rPr lang="zh-CN" altLang="en-US" strike="noStrike" noProof="1" dirty="0"/>
              <a:t>五级</a:t>
            </a:r>
            <a:endParaRPr lang="zh-CN" altLang="en-US" strike="noStrike" noProof="1" dirty="0"/>
          </a:p>
        </p:txBody>
      </p:sp>
      <p:sp>
        <p:nvSpPr>
          <p:cNvPr id="9" name="文本占位符 8"/>
          <p:cNvSpPr>
            <a:spLocks noGrp="1"/>
          </p:cNvSpPr>
          <p:nvPr userDrawn="1">
            <p:ph type="body" sz="quarter" idx="14"/>
          </p:nvPr>
        </p:nvSpPr>
        <p:spPr>
          <a:xfrm>
            <a:off x="594000" y="5180400"/>
            <a:ext cx="11001600" cy="1011600"/>
          </a:xfrm>
        </p:spPr>
        <p:txBody>
          <a:bodyPr>
            <a:normAutofit/>
          </a:bodyPr>
          <a:lstStyle>
            <a:lvl1pPr marL="0" indent="0">
              <a:lnSpc>
                <a:spcPct val="130000"/>
              </a:lnSpc>
              <a:spcBef>
                <a:spcPts val="0"/>
              </a:spcBef>
              <a:spcAft>
                <a:spcPts val="1000"/>
              </a:spcAft>
              <a:buNone/>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3" name="日期占位符 2"/>
          <p:cNvSpPr>
            <a:spLocks noGrp="1"/>
          </p:cNvSpPr>
          <p:nvPr userDrawn="1">
            <p:ph type="dt" sz="half" idx="10"/>
            <p:custDataLst>
              <p:tags r:id="rId5"/>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userDrawn="1">
            <p:ph type="ftr" sz="quarter" idx="11"/>
            <p:custDataLst>
              <p:tags r:id="rId6"/>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dirty="0"/>
          </a:p>
        </p:txBody>
      </p:sp>
      <p:sp>
        <p:nvSpPr>
          <p:cNvPr id="5" name="灯片编号占位符 4"/>
          <p:cNvSpPr>
            <a:spLocks noGrp="1"/>
          </p:cNvSpPr>
          <p:nvPr userDrawn="1">
            <p:ph type="sldNum" sz="quarter" idx="12"/>
            <p:custDataLst>
              <p:tags r:id="rId7"/>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导航">
    <p:bg>
      <p:bgPr>
        <a:solidFill>
          <a:schemeClr val="bg2"/>
        </a:solidFill>
        <a:effectLst/>
      </p:bgPr>
    </p:bg>
    <p:spTree>
      <p:nvGrpSpPr>
        <p:cNvPr id="1" name=""/>
        <p:cNvGrpSpPr/>
        <p:nvPr/>
      </p:nvGrpSpPr>
      <p:grpSpPr>
        <a:xfrm>
          <a:off x="0" y="0"/>
          <a:ext cx="0" cy="0"/>
          <a:chOff x="0" y="0"/>
          <a:chExt cx="0" cy="0"/>
        </a:xfrm>
      </p:grpSpPr>
      <p:grpSp>
        <p:nvGrpSpPr>
          <p:cNvPr id="33795" name="组合 5"/>
          <p:cNvGrpSpPr/>
          <p:nvPr userDrawn="1"/>
        </p:nvGrpSpPr>
        <p:grpSpPr>
          <a:xfrm>
            <a:off x="10531475" y="5967413"/>
            <a:ext cx="1660525" cy="904875"/>
            <a:chOff x="16584" y="9398"/>
            <a:chExt cx="2616" cy="1424"/>
          </a:xfrm>
        </p:grpSpPr>
        <p:sp>
          <p:nvSpPr>
            <p:cNvPr id="12" name="任意形状 24"/>
            <p:cNvSpPr/>
            <p:nvPr userDrawn="1">
              <p:custDataLst>
                <p:tags r:id="rId2"/>
              </p:custDataLst>
            </p:nvPr>
          </p:nvSpPr>
          <p:spPr>
            <a:xfrm flipH="1">
              <a:off x="17408" y="9398"/>
              <a:ext cx="1792" cy="1425"/>
            </a:xfrm>
            <a:custGeom>
              <a:avLst/>
              <a:gdLst>
                <a:gd name="connsiteX0" fmla="*/ 928699 w 3691856"/>
                <a:gd name="connsiteY0" fmla="*/ 0 h 2936208"/>
                <a:gd name="connsiteX1" fmla="*/ 3691856 w 3691856"/>
                <a:gd name="connsiteY1" fmla="*/ 2763157 h 2936208"/>
                <a:gd name="connsiteX2" fmla="*/ 3683118 w 3691856"/>
                <a:gd name="connsiteY2" fmla="*/ 2936208 h 2936208"/>
                <a:gd name="connsiteX3" fmla="*/ 0 w 3691856"/>
                <a:gd name="connsiteY3" fmla="*/ 2936208 h 2936208"/>
                <a:gd name="connsiteX4" fmla="*/ 0 w 3691856"/>
                <a:gd name="connsiteY4" fmla="*/ 163397 h 2936208"/>
                <a:gd name="connsiteX5" fmla="*/ 107021 w 3691856"/>
                <a:gd name="connsiteY5" fmla="*/ 124226 h 2936208"/>
                <a:gd name="connsiteX6" fmla="*/ 928699 w 3691856"/>
                <a:gd name="connsiteY6" fmla="*/ 0 h 29362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691856" h="2936208">
                  <a:moveTo>
                    <a:pt x="928699" y="0"/>
                  </a:moveTo>
                  <a:cubicBezTo>
                    <a:pt x="2454748" y="0"/>
                    <a:pt x="3691856" y="1237108"/>
                    <a:pt x="3691856" y="2763157"/>
                  </a:cubicBezTo>
                  <a:lnTo>
                    <a:pt x="3683118" y="2936208"/>
                  </a:lnTo>
                  <a:lnTo>
                    <a:pt x="0" y="2936208"/>
                  </a:lnTo>
                  <a:lnTo>
                    <a:pt x="0" y="163397"/>
                  </a:lnTo>
                  <a:lnTo>
                    <a:pt x="107021" y="124226"/>
                  </a:lnTo>
                  <a:cubicBezTo>
                    <a:pt x="366589" y="43492"/>
                    <a:pt x="642565" y="0"/>
                    <a:pt x="928699" y="0"/>
                  </a:cubicBezTo>
                  <a:close/>
                </a:path>
              </a:pathLst>
            </a:cu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z="1800" strike="noStrike" noProof="1">
                <a:solidFill>
                  <a:schemeClr val="tx1">
                    <a:lumMod val="85000"/>
                    <a:lumOff val="15000"/>
                  </a:schemeClr>
                </a:solidFill>
              </a:endParaRPr>
            </a:p>
          </p:txBody>
        </p:sp>
        <p:sp>
          <p:nvSpPr>
            <p:cNvPr id="14" name="任意多边形: 形状 13"/>
            <p:cNvSpPr/>
            <p:nvPr userDrawn="1">
              <p:custDataLst>
                <p:tags r:id="rId3"/>
              </p:custDataLst>
            </p:nvPr>
          </p:nvSpPr>
          <p:spPr>
            <a:xfrm>
              <a:off x="16584" y="10098"/>
              <a:ext cx="1423" cy="702"/>
            </a:xfrm>
            <a:custGeom>
              <a:avLst/>
              <a:gdLst>
                <a:gd name="connsiteX0" fmla="*/ 451780 w 903560"/>
                <a:gd name="connsiteY0" fmla="*/ 0 h 445912"/>
                <a:gd name="connsiteX1" fmla="*/ 895026 w 903560"/>
                <a:gd name="connsiteY1" fmla="*/ 361256 h 445912"/>
                <a:gd name="connsiteX2" fmla="*/ 903560 w 903560"/>
                <a:gd name="connsiteY2" fmla="*/ 445912 h 445912"/>
                <a:gd name="connsiteX3" fmla="*/ 0 w 903560"/>
                <a:gd name="connsiteY3" fmla="*/ 445912 h 445912"/>
                <a:gd name="connsiteX4" fmla="*/ 8534 w 903560"/>
                <a:gd name="connsiteY4" fmla="*/ 361256 h 445912"/>
                <a:gd name="connsiteX5" fmla="*/ 451780 w 903560"/>
                <a:gd name="connsiteY5" fmla="*/ 0 h 4459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03560" h="445912">
                  <a:moveTo>
                    <a:pt x="451780" y="0"/>
                  </a:moveTo>
                  <a:cubicBezTo>
                    <a:pt x="670421" y="0"/>
                    <a:pt x="852838" y="155088"/>
                    <a:pt x="895026" y="361256"/>
                  </a:cubicBezTo>
                  <a:lnTo>
                    <a:pt x="903560" y="445912"/>
                  </a:lnTo>
                  <a:lnTo>
                    <a:pt x="0" y="445912"/>
                  </a:lnTo>
                  <a:lnTo>
                    <a:pt x="8534" y="361256"/>
                  </a:lnTo>
                  <a:cubicBezTo>
                    <a:pt x="50722" y="155088"/>
                    <a:pt x="233139" y="0"/>
                    <a:pt x="451780" y="0"/>
                  </a:cubicBezTo>
                  <a:close/>
                </a:path>
              </a:pathLst>
            </a:custGeom>
            <a:solidFill>
              <a:schemeClr val="accent3">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800" strike="noStrike" noProof="1">
                <a:solidFill>
                  <a:schemeClr val="tx1">
                    <a:lumMod val="85000"/>
                    <a:lumOff val="15000"/>
                  </a:schemeClr>
                </a:solidFill>
              </a:endParaRPr>
            </a:p>
          </p:txBody>
        </p:sp>
      </p:grpSp>
      <p:sp>
        <p:nvSpPr>
          <p:cNvPr id="15" name="矩形 14"/>
          <p:cNvSpPr/>
          <p:nvPr userDrawn="1">
            <p:custDataLst>
              <p:tags r:id="rId4"/>
            </p:custDataLst>
          </p:nvPr>
        </p:nvSpPr>
        <p:spPr>
          <a:xfrm>
            <a:off x="0" y="0"/>
            <a:ext cx="12192000" cy="914400"/>
          </a:xfrm>
          <a:prstGeom prst="rect">
            <a:avLst/>
          </a:prstGeom>
          <a:solidFill>
            <a:schemeClr val="tx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fontAlgn="base">
              <a:buClrTx/>
              <a:buSzTx/>
              <a:buFontTx/>
            </a:pPr>
            <a:endParaRPr lang="en-US" altLang="zh-CN" sz="1800" strike="noStrike" noProof="1">
              <a:solidFill>
                <a:schemeClr val="tx1">
                  <a:lumMod val="85000"/>
                  <a:lumOff val="15000"/>
                </a:schemeClr>
              </a:solidFill>
              <a:latin typeface="Viner Hand ITC" panose="03070502030502020203" charset="0"/>
              <a:cs typeface="Viner Hand ITC" panose="03070502030502020203" charset="0"/>
              <a:sym typeface="+mn-ea"/>
            </a:endParaRPr>
          </a:p>
        </p:txBody>
      </p:sp>
      <p:sp>
        <p:nvSpPr>
          <p:cNvPr id="2" name="标题 1"/>
          <p:cNvSpPr>
            <a:spLocks noGrp="1"/>
          </p:cNvSpPr>
          <p:nvPr>
            <p:ph type="title"/>
          </p:nvPr>
        </p:nvSpPr>
        <p:spPr>
          <a:xfrm>
            <a:off x="579600" y="237600"/>
            <a:ext cx="11037600" cy="441964"/>
          </a:xfrm>
        </p:spPr>
        <p:txBody>
          <a:bodyPr>
            <a:noAutofit/>
          </a:bodyPr>
          <a:lstStyle>
            <a:lvl1pPr>
              <a:lnSpc>
                <a:spcPct val="100000"/>
              </a:lnSpc>
              <a:defRPr sz="240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charset="-122"/>
              </a:defRPr>
            </a:lvl1pPr>
          </a:lstStyle>
          <a:p>
            <a:pPr fontAlgn="auto"/>
            <a:r>
              <a:rPr lang="zh-CN" altLang="en-US" strike="noStrike" noProof="1" dirty="0"/>
              <a:t>单击此处编辑母版标题样式</a:t>
            </a:r>
            <a:endParaRPr lang="zh-CN" altLang="en-US" strike="noStrike" noProof="1" dirty="0"/>
          </a:p>
        </p:txBody>
      </p:sp>
      <p:sp>
        <p:nvSpPr>
          <p:cNvPr id="7" name="内容占位符 6"/>
          <p:cNvSpPr>
            <a:spLocks noGrp="1"/>
          </p:cNvSpPr>
          <p:nvPr>
            <p:ph sz="quarter" idx="13"/>
          </p:nvPr>
        </p:nvSpPr>
        <p:spPr>
          <a:xfrm>
            <a:off x="579600" y="1663200"/>
            <a:ext cx="5342400" cy="2894400"/>
          </a:xfrm>
        </p:spPr>
        <p:txBody>
          <a:bodyPr/>
          <a:lstStyle>
            <a:lvl1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vl2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2pPr>
            <a:lvl3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3pPr>
            <a:lvl4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4pPr>
            <a:lvl5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5pPr>
          </a:lstStyle>
          <a:p>
            <a:pPr lvl="0" fontAlgn="auto"/>
            <a:r>
              <a:rPr lang="zh-CN" altLang="en-US" strike="noStrike" noProof="1"/>
              <a:t>单击此处编辑母版文本样式</a:t>
            </a:r>
            <a:endParaRPr lang="zh-CN" altLang="en-US" strike="noStrike" noProof="1"/>
          </a:p>
          <a:p>
            <a:pPr lvl="1" fontAlgn="auto"/>
            <a:r>
              <a:rPr lang="zh-CN" altLang="en-US" strike="noStrike" noProof="1" dirty="0">
                <a:sym typeface="+mn-ea"/>
              </a:rPr>
              <a:t>第</a:t>
            </a:r>
            <a:r>
              <a:rPr lang="zh-CN" altLang="en-US" strike="noStrike" noProof="1"/>
              <a:t>二级</a:t>
            </a:r>
            <a:endParaRPr lang="zh-CN" altLang="en-US" strike="noStrike" noProof="1"/>
          </a:p>
          <a:p>
            <a:pPr lvl="2" fontAlgn="auto"/>
            <a:r>
              <a:rPr lang="zh-CN" altLang="en-US" strike="noStrike" noProof="1" dirty="0">
                <a:sym typeface="+mn-ea"/>
              </a:rPr>
              <a:t>第</a:t>
            </a:r>
            <a:r>
              <a:rPr lang="zh-CN" altLang="en-US" strike="noStrike" noProof="1"/>
              <a:t>三级</a:t>
            </a:r>
            <a:endParaRPr lang="zh-CN" altLang="en-US" strike="noStrike" noProof="1"/>
          </a:p>
          <a:p>
            <a:pPr lvl="3" fontAlgn="auto"/>
            <a:r>
              <a:rPr lang="zh-CN" altLang="en-US" strike="noStrike" noProof="1" dirty="0">
                <a:sym typeface="+mn-ea"/>
              </a:rPr>
              <a:t>第</a:t>
            </a:r>
            <a:r>
              <a:rPr lang="zh-CN" altLang="en-US" strike="noStrike" noProof="1"/>
              <a:t>四级</a:t>
            </a:r>
            <a:endParaRPr lang="zh-CN" altLang="en-US" strike="noStrike" noProof="1"/>
          </a:p>
          <a:p>
            <a:pPr lvl="4" fontAlgn="auto"/>
            <a:r>
              <a:rPr lang="zh-CN" altLang="en-US" strike="noStrike" noProof="1" dirty="0">
                <a:sym typeface="+mn-ea"/>
              </a:rPr>
              <a:t>第</a:t>
            </a:r>
            <a:r>
              <a:rPr lang="zh-CN" altLang="en-US" strike="noStrike" noProof="1"/>
              <a:t>五级</a:t>
            </a:r>
            <a:endParaRPr lang="zh-CN" altLang="en-US" strike="noStrike" noProof="1"/>
          </a:p>
        </p:txBody>
      </p:sp>
      <p:sp>
        <p:nvSpPr>
          <p:cNvPr id="9" name="内容占位符 8"/>
          <p:cNvSpPr>
            <a:spLocks noGrp="1"/>
          </p:cNvSpPr>
          <p:nvPr>
            <p:ph sz="quarter" idx="14"/>
          </p:nvPr>
        </p:nvSpPr>
        <p:spPr>
          <a:xfrm>
            <a:off x="6242400" y="1663200"/>
            <a:ext cx="5367600" cy="2894400"/>
          </a:xfrm>
        </p:spPr>
        <p:txBody>
          <a:bodyPr>
            <a:normAutofit/>
          </a:bodyPr>
          <a:lstStyle>
            <a:lvl1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vl2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2pPr>
            <a:lvl3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3pPr>
            <a:lvl4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4pPr>
            <a:lvl5pPr>
              <a:lnSpc>
                <a:spcPct val="130000"/>
              </a:lnSpc>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5pPr>
          </a:lstStyle>
          <a:p>
            <a:pPr lvl="0" fontAlgn="auto"/>
            <a:r>
              <a:rPr lang="zh-CN" altLang="en-US" strike="noStrike" noProof="1"/>
              <a:t>单击此处编辑母版文本样式</a:t>
            </a:r>
            <a:endParaRPr lang="zh-CN" altLang="en-US" strike="noStrike" noProof="1"/>
          </a:p>
          <a:p>
            <a:pPr lvl="1" fontAlgn="auto"/>
            <a:r>
              <a:rPr lang="zh-CN" altLang="en-US" strike="noStrike" noProof="1" dirty="0">
                <a:sym typeface="+mn-ea"/>
              </a:rPr>
              <a:t>第</a:t>
            </a:r>
            <a:r>
              <a:rPr lang="zh-CN" altLang="en-US" strike="noStrike" noProof="1"/>
              <a:t>二级</a:t>
            </a:r>
            <a:endParaRPr lang="zh-CN" altLang="en-US" strike="noStrike" noProof="1"/>
          </a:p>
          <a:p>
            <a:pPr lvl="2" fontAlgn="auto"/>
            <a:r>
              <a:rPr lang="zh-CN" altLang="en-US" strike="noStrike" noProof="1" dirty="0">
                <a:sym typeface="+mn-ea"/>
              </a:rPr>
              <a:t>第</a:t>
            </a:r>
            <a:r>
              <a:rPr lang="zh-CN" altLang="en-US" strike="noStrike" noProof="1"/>
              <a:t>三级</a:t>
            </a:r>
            <a:endParaRPr lang="zh-CN" altLang="en-US" strike="noStrike" noProof="1"/>
          </a:p>
          <a:p>
            <a:pPr lvl="3" fontAlgn="auto"/>
            <a:r>
              <a:rPr lang="zh-CN" altLang="en-US" strike="noStrike" noProof="1" dirty="0">
                <a:sym typeface="+mn-ea"/>
              </a:rPr>
              <a:t>第</a:t>
            </a:r>
            <a:r>
              <a:rPr lang="zh-CN" altLang="en-US" strike="noStrike" noProof="1"/>
              <a:t>四级</a:t>
            </a:r>
            <a:endParaRPr lang="zh-CN" altLang="en-US" strike="noStrike" noProof="1"/>
          </a:p>
          <a:p>
            <a:pPr lvl="4" fontAlgn="auto"/>
            <a:r>
              <a:rPr lang="zh-CN" altLang="en-US" strike="noStrike" noProof="1" dirty="0">
                <a:sym typeface="+mn-ea"/>
              </a:rPr>
              <a:t>第</a:t>
            </a:r>
            <a:r>
              <a:rPr lang="zh-CN" altLang="en-US" strike="noStrike" noProof="1"/>
              <a:t>五级</a:t>
            </a:r>
            <a:endParaRPr lang="zh-CN" altLang="en-US" strike="noStrike" noProof="1"/>
          </a:p>
        </p:txBody>
      </p:sp>
      <p:sp>
        <p:nvSpPr>
          <p:cNvPr id="11" name="文本占位符 10"/>
          <p:cNvSpPr>
            <a:spLocks noGrp="1"/>
          </p:cNvSpPr>
          <p:nvPr>
            <p:ph type="body" sz="quarter" idx="15"/>
          </p:nvPr>
        </p:nvSpPr>
        <p:spPr>
          <a:xfrm>
            <a:off x="572400" y="4816800"/>
            <a:ext cx="5342400" cy="781200"/>
          </a:xfrm>
        </p:spPr>
        <p:txBody>
          <a:bodyPr>
            <a:normAutofit/>
          </a:bodyPr>
          <a:lstStyle>
            <a:lvl1pPr>
              <a:lnSpc>
                <a:spcPct val="130000"/>
              </a:lnSpc>
              <a:spcBef>
                <a:spcPts val="0"/>
              </a:spcBef>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13" name="文本占位符 12"/>
          <p:cNvSpPr>
            <a:spLocks noGrp="1"/>
          </p:cNvSpPr>
          <p:nvPr>
            <p:ph type="body" sz="quarter" idx="16"/>
          </p:nvPr>
        </p:nvSpPr>
        <p:spPr>
          <a:xfrm>
            <a:off x="6253200" y="4813200"/>
            <a:ext cx="5367600" cy="781200"/>
          </a:xfrm>
        </p:spPr>
        <p:txBody>
          <a:bodyPr>
            <a:normAutofit/>
          </a:bodyPr>
          <a:lstStyle>
            <a:lvl1pPr>
              <a:lnSpc>
                <a:spcPct val="130000"/>
              </a:lnSpc>
              <a:spcBef>
                <a:spcPts val="0"/>
              </a:spcBef>
              <a:spcAft>
                <a:spcPts val="1000"/>
              </a:spcAf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3" name="日期占位符 2"/>
          <p:cNvSpPr>
            <a:spLocks noGrp="1"/>
          </p:cNvSpPr>
          <p:nvPr>
            <p:ph type="dt" sz="half" idx="10"/>
            <p:custDataLst>
              <p:tags r:id="rId5"/>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custDataLst>
              <p:tags r:id="rId6"/>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dirty="0"/>
          </a:p>
        </p:txBody>
      </p:sp>
      <p:sp>
        <p:nvSpPr>
          <p:cNvPr id="5" name="灯片编号占位符 4"/>
          <p:cNvSpPr>
            <a:spLocks noGrp="1"/>
          </p:cNvSpPr>
          <p:nvPr>
            <p:ph type="sldNum" sz="quarter" idx="12"/>
            <p:custDataLst>
              <p:tags r:id="rId7"/>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腰带">
    <p:bg>
      <p:bgPr>
        <a:solidFill>
          <a:schemeClr val="tx2"/>
        </a:solidFill>
        <a:effectLst/>
      </p:bgPr>
    </p:bg>
    <p:spTree>
      <p:nvGrpSpPr>
        <p:cNvPr id="1" name=""/>
        <p:cNvGrpSpPr/>
        <p:nvPr/>
      </p:nvGrpSpPr>
      <p:grpSpPr>
        <a:xfrm>
          <a:off x="0" y="0"/>
          <a:ext cx="0" cy="0"/>
          <a:chOff x="0" y="0"/>
          <a:chExt cx="0" cy="0"/>
        </a:xfrm>
      </p:grpSpPr>
      <p:sp>
        <p:nvSpPr>
          <p:cNvPr id="12" name="矩形 11"/>
          <p:cNvSpPr/>
          <p:nvPr userDrawn="1">
            <p:custDataLst>
              <p:tags r:id="rId2"/>
            </p:custDataLst>
          </p:nvPr>
        </p:nvSpPr>
        <p:spPr>
          <a:xfrm>
            <a:off x="0" y="958850"/>
            <a:ext cx="12192000" cy="4940300"/>
          </a:xfrm>
          <a:prstGeom prst="rect">
            <a:avLst/>
          </a:prstGeom>
          <a:solidFill>
            <a:schemeClr val="bg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lvl="0" algn="ctr" fontAlgn="base"/>
            <a:endParaRPr lang="en-US" altLang="zh-CN" sz="1800" strike="noStrike" noProof="1">
              <a:solidFill>
                <a:schemeClr val="tx1">
                  <a:lumMod val="85000"/>
                  <a:lumOff val="15000"/>
                </a:schemeClr>
              </a:solidFill>
              <a:sym typeface="+mn-ea"/>
            </a:endParaRPr>
          </a:p>
        </p:txBody>
      </p:sp>
      <p:grpSp>
        <p:nvGrpSpPr>
          <p:cNvPr id="34820" name="组合 5"/>
          <p:cNvGrpSpPr/>
          <p:nvPr userDrawn="1"/>
        </p:nvGrpSpPr>
        <p:grpSpPr>
          <a:xfrm>
            <a:off x="-3175" y="-15875"/>
            <a:ext cx="12193588" cy="6883400"/>
            <a:chOff x="-5" y="-26"/>
            <a:chExt cx="19202" cy="10840"/>
          </a:xfrm>
        </p:grpSpPr>
        <p:grpSp>
          <p:nvGrpSpPr>
            <p:cNvPr id="34821" name="组合 7"/>
            <p:cNvGrpSpPr/>
            <p:nvPr userDrawn="1"/>
          </p:nvGrpSpPr>
          <p:grpSpPr>
            <a:xfrm>
              <a:off x="-5" y="7500"/>
              <a:ext cx="5143" cy="3314"/>
              <a:chOff x="-3174" y="4762217"/>
              <a:chExt cx="3265874" cy="2104199"/>
            </a:xfrm>
          </p:grpSpPr>
          <p:sp>
            <p:nvSpPr>
              <p:cNvPr id="9" name="任意多边形: 形状 8"/>
              <p:cNvSpPr/>
              <p:nvPr>
                <p:custDataLst>
                  <p:tags r:id="rId3"/>
                </p:custDataLst>
              </p:nvPr>
            </p:nvSpPr>
            <p:spPr>
              <a:xfrm>
                <a:off x="-3174" y="4762217"/>
                <a:ext cx="2009063" cy="2104199"/>
              </a:xfrm>
              <a:custGeom>
                <a:avLst/>
                <a:gdLst>
                  <a:gd name="connsiteX0" fmla="*/ 28878 w 2009063"/>
                  <a:gd name="connsiteY0" fmla="*/ 0 h 2104199"/>
                  <a:gd name="connsiteX1" fmla="*/ 2009063 w 2009063"/>
                  <a:gd name="connsiteY1" fmla="*/ 1980184 h 2104199"/>
                  <a:gd name="connsiteX2" fmla="*/ 2002801 w 2009063"/>
                  <a:gd name="connsiteY2" fmla="*/ 2104199 h 2104199"/>
                  <a:gd name="connsiteX3" fmla="*/ 0 w 2009063"/>
                  <a:gd name="connsiteY3" fmla="*/ 2104199 h 2104199"/>
                  <a:gd name="connsiteX4" fmla="*/ 0 w 2009063"/>
                  <a:gd name="connsiteY4" fmla="*/ 1095 h 2104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063" h="2104199">
                    <a:moveTo>
                      <a:pt x="28878" y="0"/>
                    </a:moveTo>
                    <a:cubicBezTo>
                      <a:pt x="1122504" y="0"/>
                      <a:pt x="2009063" y="886559"/>
                      <a:pt x="2009063" y="1980184"/>
                    </a:cubicBezTo>
                    <a:lnTo>
                      <a:pt x="2002801" y="2104199"/>
                    </a:lnTo>
                    <a:lnTo>
                      <a:pt x="0" y="2104199"/>
                    </a:lnTo>
                    <a:lnTo>
                      <a:pt x="0" y="1095"/>
                    </a:lnTo>
                    <a:close/>
                  </a:path>
                </a:pathLst>
              </a:custGeom>
              <a:solidFill>
                <a:schemeClr val="accent2">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800" strike="noStrike" noProof="1">
                  <a:solidFill>
                    <a:schemeClr val="tx1">
                      <a:lumMod val="85000"/>
                      <a:lumOff val="15000"/>
                    </a:schemeClr>
                  </a:solidFill>
                </a:endParaRPr>
              </a:p>
            </p:txBody>
          </p:sp>
          <p:sp>
            <p:nvSpPr>
              <p:cNvPr id="10" name="任意多边形: 形状 9"/>
              <p:cNvSpPr/>
              <p:nvPr>
                <p:custDataLst>
                  <p:tags r:id="rId4"/>
                </p:custDataLst>
              </p:nvPr>
            </p:nvSpPr>
            <p:spPr>
              <a:xfrm>
                <a:off x="749076" y="5357865"/>
                <a:ext cx="2513624" cy="1500135"/>
              </a:xfrm>
              <a:custGeom>
                <a:avLst/>
                <a:gdLst>
                  <a:gd name="connsiteX0" fmla="*/ 1256812 w 2513624"/>
                  <a:gd name="connsiteY0" fmla="*/ 0 h 1500135"/>
                  <a:gd name="connsiteX1" fmla="*/ 2513624 w 2513624"/>
                  <a:gd name="connsiteY1" fmla="*/ 1256812 h 1500135"/>
                  <a:gd name="connsiteX2" fmla="*/ 2489095 w 2513624"/>
                  <a:gd name="connsiteY2" fmla="*/ 1500135 h 1500135"/>
                  <a:gd name="connsiteX3" fmla="*/ 24529 w 2513624"/>
                  <a:gd name="connsiteY3" fmla="*/ 1500135 h 1500135"/>
                  <a:gd name="connsiteX4" fmla="*/ 0 w 2513624"/>
                  <a:gd name="connsiteY4" fmla="*/ 1256812 h 1500135"/>
                  <a:gd name="connsiteX5" fmla="*/ 1256812 w 2513624"/>
                  <a:gd name="connsiteY5" fmla="*/ 0 h 1500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13624" h="1500135">
                    <a:moveTo>
                      <a:pt x="1256812" y="0"/>
                    </a:moveTo>
                    <a:cubicBezTo>
                      <a:pt x="1950930" y="0"/>
                      <a:pt x="2513624" y="562694"/>
                      <a:pt x="2513624" y="1256812"/>
                    </a:cubicBezTo>
                    <a:lnTo>
                      <a:pt x="2489095" y="1500135"/>
                    </a:lnTo>
                    <a:lnTo>
                      <a:pt x="24529" y="1500135"/>
                    </a:lnTo>
                    <a:lnTo>
                      <a:pt x="0" y="1256812"/>
                    </a:lnTo>
                    <a:cubicBezTo>
                      <a:pt x="0" y="562694"/>
                      <a:pt x="562694" y="0"/>
                      <a:pt x="1256812" y="0"/>
                    </a:cubicBezTo>
                    <a:close/>
                  </a:path>
                </a:pathLst>
              </a:cu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800" strike="noStrike" noProof="1">
                  <a:solidFill>
                    <a:schemeClr val="tx1">
                      <a:lumMod val="85000"/>
                      <a:lumOff val="15000"/>
                    </a:schemeClr>
                  </a:solidFill>
                </a:endParaRPr>
              </a:p>
            </p:txBody>
          </p:sp>
        </p:grpSp>
        <p:grpSp>
          <p:nvGrpSpPr>
            <p:cNvPr id="34824" name="组合 10"/>
            <p:cNvGrpSpPr/>
            <p:nvPr userDrawn="1"/>
          </p:nvGrpSpPr>
          <p:grpSpPr>
            <a:xfrm rot="10800000">
              <a:off x="14055" y="-26"/>
              <a:ext cx="5143" cy="3314"/>
              <a:chOff x="-3174" y="4762217"/>
              <a:chExt cx="3265874" cy="2104199"/>
            </a:xfrm>
          </p:grpSpPr>
          <p:sp>
            <p:nvSpPr>
              <p:cNvPr id="13" name="任意多边形: 形状 12"/>
              <p:cNvSpPr/>
              <p:nvPr>
                <p:custDataLst>
                  <p:tags r:id="rId5"/>
                </p:custDataLst>
              </p:nvPr>
            </p:nvSpPr>
            <p:spPr>
              <a:xfrm>
                <a:off x="-3174" y="4762217"/>
                <a:ext cx="2009063" cy="2104199"/>
              </a:xfrm>
              <a:custGeom>
                <a:avLst/>
                <a:gdLst>
                  <a:gd name="connsiteX0" fmla="*/ 28878 w 2009063"/>
                  <a:gd name="connsiteY0" fmla="*/ 0 h 2104199"/>
                  <a:gd name="connsiteX1" fmla="*/ 2009063 w 2009063"/>
                  <a:gd name="connsiteY1" fmla="*/ 1980184 h 2104199"/>
                  <a:gd name="connsiteX2" fmla="*/ 2002801 w 2009063"/>
                  <a:gd name="connsiteY2" fmla="*/ 2104199 h 2104199"/>
                  <a:gd name="connsiteX3" fmla="*/ 0 w 2009063"/>
                  <a:gd name="connsiteY3" fmla="*/ 2104199 h 2104199"/>
                  <a:gd name="connsiteX4" fmla="*/ 0 w 2009063"/>
                  <a:gd name="connsiteY4" fmla="*/ 1095 h 21041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09063" h="2104199">
                    <a:moveTo>
                      <a:pt x="28878" y="0"/>
                    </a:moveTo>
                    <a:cubicBezTo>
                      <a:pt x="1122504" y="0"/>
                      <a:pt x="2009063" y="886559"/>
                      <a:pt x="2009063" y="1980184"/>
                    </a:cubicBezTo>
                    <a:lnTo>
                      <a:pt x="2002801" y="2104199"/>
                    </a:lnTo>
                    <a:lnTo>
                      <a:pt x="0" y="2104199"/>
                    </a:lnTo>
                    <a:lnTo>
                      <a:pt x="0" y="1095"/>
                    </a:ln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800" strike="noStrike" noProof="1">
                  <a:solidFill>
                    <a:schemeClr val="tx1">
                      <a:lumMod val="85000"/>
                      <a:lumOff val="15000"/>
                    </a:schemeClr>
                  </a:solidFill>
                </a:endParaRPr>
              </a:p>
            </p:txBody>
          </p:sp>
          <p:sp>
            <p:nvSpPr>
              <p:cNvPr id="14" name="任意多边形: 形状 13"/>
              <p:cNvSpPr/>
              <p:nvPr>
                <p:custDataLst>
                  <p:tags r:id="rId6"/>
                </p:custDataLst>
              </p:nvPr>
            </p:nvSpPr>
            <p:spPr>
              <a:xfrm>
                <a:off x="749076" y="5357865"/>
                <a:ext cx="2513624" cy="1500135"/>
              </a:xfrm>
              <a:custGeom>
                <a:avLst/>
                <a:gdLst>
                  <a:gd name="connsiteX0" fmla="*/ 1256812 w 2513624"/>
                  <a:gd name="connsiteY0" fmla="*/ 0 h 1500135"/>
                  <a:gd name="connsiteX1" fmla="*/ 2513624 w 2513624"/>
                  <a:gd name="connsiteY1" fmla="*/ 1256812 h 1500135"/>
                  <a:gd name="connsiteX2" fmla="*/ 2489095 w 2513624"/>
                  <a:gd name="connsiteY2" fmla="*/ 1500135 h 1500135"/>
                  <a:gd name="connsiteX3" fmla="*/ 24529 w 2513624"/>
                  <a:gd name="connsiteY3" fmla="*/ 1500135 h 1500135"/>
                  <a:gd name="connsiteX4" fmla="*/ 0 w 2513624"/>
                  <a:gd name="connsiteY4" fmla="*/ 1256812 h 1500135"/>
                  <a:gd name="connsiteX5" fmla="*/ 1256812 w 2513624"/>
                  <a:gd name="connsiteY5" fmla="*/ 0 h 1500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513624" h="1500135">
                    <a:moveTo>
                      <a:pt x="1256812" y="0"/>
                    </a:moveTo>
                    <a:cubicBezTo>
                      <a:pt x="1950930" y="0"/>
                      <a:pt x="2513624" y="562694"/>
                      <a:pt x="2513624" y="1256812"/>
                    </a:cubicBezTo>
                    <a:lnTo>
                      <a:pt x="2489095" y="1500135"/>
                    </a:lnTo>
                    <a:lnTo>
                      <a:pt x="24529" y="1500135"/>
                    </a:lnTo>
                    <a:lnTo>
                      <a:pt x="0" y="1256812"/>
                    </a:lnTo>
                    <a:cubicBezTo>
                      <a:pt x="0" y="562694"/>
                      <a:pt x="562694" y="0"/>
                      <a:pt x="1256812" y="0"/>
                    </a:cubicBezTo>
                    <a:close/>
                  </a:path>
                </a:pathLst>
              </a:custGeom>
              <a:solidFill>
                <a:schemeClr val="accent3">
                  <a:alpha val="2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z="1800" strike="noStrike" noProof="1">
                  <a:solidFill>
                    <a:schemeClr val="tx1">
                      <a:lumMod val="85000"/>
                      <a:lumOff val="15000"/>
                    </a:schemeClr>
                  </a:solidFill>
                </a:endParaRPr>
              </a:p>
            </p:txBody>
          </p:sp>
        </p:grpSp>
      </p:grpSp>
      <p:sp>
        <p:nvSpPr>
          <p:cNvPr id="2" name="标题 1"/>
          <p:cNvSpPr>
            <a:spLocks noGrp="1"/>
          </p:cNvSpPr>
          <p:nvPr userDrawn="1">
            <p:ph type="title" hasCustomPrompt="1"/>
          </p:nvPr>
        </p:nvSpPr>
        <p:spPr>
          <a:xfrm>
            <a:off x="1522800" y="1339200"/>
            <a:ext cx="9144000" cy="2386800"/>
          </a:xfrm>
        </p:spPr>
        <p:txBody>
          <a:bodyPr anchor="b">
            <a:normAutofit/>
          </a:bodyPr>
          <a:lstStyle>
            <a:lvl1pPr algn="ctr">
              <a:defRPr sz="6000" b="1" u="none" strike="noStrike" kern="1200" cap="none" spc="200" normalizeH="0" baseline="0">
                <a:solidFill>
                  <a:schemeClr val="tx1">
                    <a:lumMod val="85000"/>
                    <a:lumOff val="15000"/>
                  </a:schemeClr>
                </a:solidFill>
                <a:uFillTx/>
                <a:latin typeface="Arial" panose="020B0604020202020204" pitchFamily="34" charset="0"/>
                <a:ea typeface="汉仪旗黑-85S" panose="00020600040101010101" pitchFamily="18" charset="-122"/>
              </a:defRPr>
            </a:lvl1pPr>
          </a:lstStyle>
          <a:p>
            <a:pPr fontAlgn="auto"/>
            <a:r>
              <a:rPr lang="zh-CN" altLang="en-US" strike="noStrike" noProof="1" dirty="0"/>
              <a:t>单击此处编辑标题</a:t>
            </a:r>
            <a:endParaRPr lang="zh-CN" altLang="en-US" strike="noStrike" noProof="1" dirty="0"/>
          </a:p>
        </p:txBody>
      </p:sp>
      <p:sp>
        <p:nvSpPr>
          <p:cNvPr id="7" name="文本占位符 6"/>
          <p:cNvSpPr>
            <a:spLocks noGrp="1"/>
          </p:cNvSpPr>
          <p:nvPr userDrawn="1">
            <p:ph type="body" sz="quarter" idx="13"/>
          </p:nvPr>
        </p:nvSpPr>
        <p:spPr>
          <a:xfrm>
            <a:off x="1522413" y="3862800"/>
            <a:ext cx="9144000" cy="1656000"/>
          </a:xfrm>
        </p:spPr>
        <p:txBody>
          <a:bodyPr>
            <a:normAutofit/>
          </a:bodyPr>
          <a:lstStyle>
            <a:lvl1pPr marL="0" indent="0" algn="ctr">
              <a:lnSpc>
                <a:spcPct val="130000"/>
              </a:lnSpc>
              <a:spcBef>
                <a:spcPts val="0"/>
              </a:spcBef>
              <a:spcAft>
                <a:spcPts val="1000"/>
              </a:spcAft>
              <a:buNone/>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defRPr>
            </a:lvl1pPr>
          </a:lstStyle>
          <a:p>
            <a:pPr lvl="0" fontAlgn="auto"/>
            <a:r>
              <a:rPr lang="zh-CN" altLang="en-US" strike="noStrike" noProof="1" dirty="0"/>
              <a:t>单击此处编辑母版文本样式</a:t>
            </a:r>
            <a:endParaRPr lang="zh-CN" altLang="en-US" strike="noStrike" noProof="1" dirty="0"/>
          </a:p>
        </p:txBody>
      </p:sp>
      <p:sp>
        <p:nvSpPr>
          <p:cNvPr id="3" name="日期占位符 2"/>
          <p:cNvSpPr>
            <a:spLocks noGrp="1"/>
          </p:cNvSpPr>
          <p:nvPr userDrawn="1">
            <p:ph type="dt" sz="half" idx="10"/>
            <p:custDataLst>
              <p:tags r:id="rId7"/>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userDrawn="1">
            <p:ph type="ftr" sz="quarter" idx="11"/>
            <p:custDataLst>
              <p:tags r:id="rId8"/>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dirty="0"/>
          </a:p>
        </p:txBody>
      </p:sp>
      <p:sp>
        <p:nvSpPr>
          <p:cNvPr id="5" name="灯片编号占位符 4"/>
          <p:cNvSpPr>
            <a:spLocks noGrp="1"/>
          </p:cNvSpPr>
          <p:nvPr userDrawn="1">
            <p:ph type="sldNum" sz="quarter" idx="12"/>
            <p:custDataLst>
              <p:tags r:id="rId9"/>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blank" preserve="1">
  <p:cSld name="1_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3" name="页脚占位符 2"/>
          <p:cNvSpPr>
            <a:spLocks noGrp="1"/>
          </p:cNvSpPr>
          <p:nvPr>
            <p:ph type="ftr" sz="quarter" idx="11"/>
          </p:nvPr>
        </p:nvSpPr>
        <p:spPr/>
        <p:txBody>
          <a:bodyPr/>
          <a:p>
            <a:pPr fontAlgn="base"/>
            <a:endParaRPr lang="zh-CN" altLang="en-US" strike="noStrike" noProof="1" dirty="0"/>
          </a:p>
        </p:txBody>
      </p:sp>
      <p:sp>
        <p:nvSpPr>
          <p:cNvPr id="4" name="灯片编号占位符 3"/>
          <p:cNvSpPr>
            <a:spLocks noGrp="1"/>
          </p:cNvSpPr>
          <p:nvPr>
            <p:ph type="sldNum" sz="quarter" idx="12"/>
          </p:nvPr>
        </p:nvSpPr>
        <p:spPr/>
        <p:txBody>
          <a:bodyPr/>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chemeClr val="bg2"/>
        </a:solidFill>
        <a:effectLst/>
      </p:bgPr>
    </p:bg>
    <p:spTree>
      <p:nvGrpSpPr>
        <p:cNvPr id="1" name=""/>
        <p:cNvGrpSpPr/>
        <p:nvPr/>
      </p:nvGrpSpPr>
      <p:grpSpPr>
        <a:xfrm>
          <a:off x="0" y="0"/>
          <a:ext cx="0" cy="0"/>
          <a:chOff x="0" y="0"/>
          <a:chExt cx="0" cy="0"/>
        </a:xfrm>
      </p:grpSpPr>
      <p:grpSp>
        <p:nvGrpSpPr>
          <p:cNvPr id="6147" name="组合 7"/>
          <p:cNvGrpSpPr/>
          <p:nvPr/>
        </p:nvGrpSpPr>
        <p:grpSpPr>
          <a:xfrm>
            <a:off x="10663238" y="-7937"/>
            <a:ext cx="1528762" cy="1471612"/>
            <a:chOff x="16792" y="-13"/>
            <a:chExt cx="2408" cy="2319"/>
          </a:xfrm>
        </p:grpSpPr>
        <p:sp>
          <p:nvSpPr>
            <p:cNvPr id="10" name="任意多边形: 形状 9"/>
            <p:cNvSpPr/>
            <p:nvPr userDrawn="1">
              <p:custDataLst>
                <p:tags r:id="rId2"/>
              </p:custDataLst>
            </p:nvPr>
          </p:nvSpPr>
          <p:spPr>
            <a:xfrm>
              <a:off x="17824" y="0"/>
              <a:ext cx="1376" cy="2307"/>
            </a:xfrm>
            <a:custGeom>
              <a:avLst/>
              <a:gdLst>
                <a:gd name="connsiteX0" fmla="*/ 447252 w 873962"/>
                <a:gd name="connsiteY0" fmla="*/ 0 h 1464826"/>
                <a:gd name="connsiteX1" fmla="*/ 873962 w 873962"/>
                <a:gd name="connsiteY1" fmla="*/ 0 h 1464826"/>
                <a:gd name="connsiteX2" fmla="*/ 873962 w 873962"/>
                <a:gd name="connsiteY2" fmla="*/ 1456778 h 1464826"/>
                <a:gd name="connsiteX3" fmla="*/ 847228 w 873962"/>
                <a:gd name="connsiteY3" fmla="*/ 1460858 h 1464826"/>
                <a:gd name="connsiteX4" fmla="*/ 768639 w 873962"/>
                <a:gd name="connsiteY4" fmla="*/ 1464826 h 1464826"/>
                <a:gd name="connsiteX5" fmla="*/ 0 w 873962"/>
                <a:gd name="connsiteY5" fmla="*/ 696187 h 1464826"/>
                <a:gd name="connsiteX6" fmla="*/ 338885 w 873962"/>
                <a:gd name="connsiteY6" fmla="*/ 58819 h 146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3962" h="1464826">
                  <a:moveTo>
                    <a:pt x="447252" y="0"/>
                  </a:moveTo>
                  <a:lnTo>
                    <a:pt x="873962" y="0"/>
                  </a:lnTo>
                  <a:lnTo>
                    <a:pt x="873962" y="1456778"/>
                  </a:lnTo>
                  <a:lnTo>
                    <a:pt x="847228" y="1460858"/>
                  </a:lnTo>
                  <a:cubicBezTo>
                    <a:pt x="821388" y="1463482"/>
                    <a:pt x="795171" y="1464826"/>
                    <a:pt x="768639" y="1464826"/>
                  </a:cubicBezTo>
                  <a:cubicBezTo>
                    <a:pt x="344131" y="1464826"/>
                    <a:pt x="0" y="1120695"/>
                    <a:pt x="0" y="696187"/>
                  </a:cubicBezTo>
                  <a:cubicBezTo>
                    <a:pt x="0" y="430870"/>
                    <a:pt x="134426" y="196949"/>
                    <a:pt x="338885" y="58819"/>
                  </a:cubicBezTo>
                  <a:close/>
                </a:path>
              </a:pathLst>
            </a:custGeom>
            <a:solidFill>
              <a:schemeClr val="accent3">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trike="noStrike" noProof="1">
                <a:solidFill>
                  <a:schemeClr val="tx1">
                    <a:lumMod val="85000"/>
                    <a:lumOff val="15000"/>
                  </a:schemeClr>
                </a:solidFill>
              </a:endParaRPr>
            </a:p>
          </p:txBody>
        </p:sp>
        <p:sp>
          <p:nvSpPr>
            <p:cNvPr id="11" name="任意形状 17"/>
            <p:cNvSpPr/>
            <p:nvPr userDrawn="1">
              <p:custDataLst>
                <p:tags r:id="rId3"/>
              </p:custDataLst>
            </p:nvPr>
          </p:nvSpPr>
          <p:spPr>
            <a:xfrm>
              <a:off x="16792" y="-13"/>
              <a:ext cx="1847" cy="1121"/>
            </a:xfrm>
            <a:custGeom>
              <a:avLst/>
              <a:gdLst>
                <a:gd name="connsiteX0" fmla="*/ 42442 w 3589290"/>
                <a:gd name="connsiteY0" fmla="*/ 0 h 2179590"/>
                <a:gd name="connsiteX1" fmla="*/ 3546848 w 3589290"/>
                <a:gd name="connsiteY1" fmla="*/ 0 h 2179590"/>
                <a:gd name="connsiteX2" fmla="*/ 3552829 w 3589290"/>
                <a:gd name="connsiteY2" fmla="*/ 23261 h 2179590"/>
                <a:gd name="connsiteX3" fmla="*/ 3589290 w 3589290"/>
                <a:gd name="connsiteY3" fmla="*/ 384945 h 2179590"/>
                <a:gd name="connsiteX4" fmla="*/ 1794645 w 3589290"/>
                <a:gd name="connsiteY4" fmla="*/ 2179590 h 2179590"/>
                <a:gd name="connsiteX5" fmla="*/ 0 w 3589290"/>
                <a:gd name="connsiteY5" fmla="*/ 384945 h 2179590"/>
                <a:gd name="connsiteX6" fmla="*/ 36461 w 3589290"/>
                <a:gd name="connsiteY6" fmla="*/ 23261 h 217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9290" h="2179590">
                  <a:moveTo>
                    <a:pt x="42442" y="0"/>
                  </a:moveTo>
                  <a:lnTo>
                    <a:pt x="3546848" y="0"/>
                  </a:lnTo>
                  <a:lnTo>
                    <a:pt x="3552829" y="23261"/>
                  </a:lnTo>
                  <a:cubicBezTo>
                    <a:pt x="3576736" y="140089"/>
                    <a:pt x="3589290" y="261051"/>
                    <a:pt x="3589290" y="384945"/>
                  </a:cubicBezTo>
                  <a:cubicBezTo>
                    <a:pt x="3589290" y="1376100"/>
                    <a:pt x="2785800" y="2179590"/>
                    <a:pt x="1794645" y="2179590"/>
                  </a:cubicBezTo>
                  <a:cubicBezTo>
                    <a:pt x="803490" y="2179590"/>
                    <a:pt x="0" y="1376100"/>
                    <a:pt x="0" y="384945"/>
                  </a:cubicBezTo>
                  <a:cubicBezTo>
                    <a:pt x="0" y="261051"/>
                    <a:pt x="12555" y="140089"/>
                    <a:pt x="36461" y="23261"/>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trike="noStrike" noProof="1">
                <a:solidFill>
                  <a:schemeClr val="tx1">
                    <a:lumMod val="85000"/>
                    <a:lumOff val="15000"/>
                  </a:schemeClr>
                </a:solidFill>
              </a:endParaRPr>
            </a:p>
          </p:txBody>
        </p:sp>
      </p:grpSp>
      <p:sp>
        <p:nvSpPr>
          <p:cNvPr id="2" name="标题 1"/>
          <p:cNvSpPr>
            <a:spLocks noGrp="1"/>
          </p:cNvSpPr>
          <p:nvPr>
            <p:ph type="title"/>
          </p:nvPr>
        </p:nvSpPr>
        <p:spPr>
          <a:xfrm>
            <a:off x="669882" y="443234"/>
            <a:ext cx="10852237" cy="441964"/>
          </a:xfrm>
        </p:spPr>
        <p:txBody>
          <a:bodyPr vert="horz" lIns="90170" tIns="46990" rIns="90170" bIns="46990" rtlCol="0" anchor="t" anchorCtr="0">
            <a:norm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汉仪旗黑-85S" panose="00020600040101010101" pitchFamily="18"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内容占位符 2"/>
          <p:cNvSpPr>
            <a:spLocks noGrp="1"/>
          </p:cNvSpPr>
          <p:nvPr>
            <p:ph sz="half" idx="1"/>
          </p:nvPr>
        </p:nvSpPr>
        <p:spPr>
          <a:xfrm>
            <a:off x="669930" y="952508"/>
            <a:ext cx="5283242" cy="5388907"/>
          </a:xfrm>
        </p:spPr>
        <p:txBody>
          <a:bodyPr vert="horz" lIns="90170" tIns="46990" rIns="90170" bIns="46990" rtlCol="0">
            <a:normAutofit/>
          </a:bodyPr>
          <a:lstStyle>
            <a:lvl1pPr marL="285750" marR="0" lvl="0" indent="-2857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742950" marR="0" lvl="1" indent="-28575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1200150" marR="0" lvl="2" indent="-2857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657350" marR="0" lvl="3" indent="-2857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2114550" marR="0" lvl="4" indent="-28575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4" name="内容占位符 3"/>
          <p:cNvSpPr>
            <a:spLocks noGrp="1"/>
          </p:cNvSpPr>
          <p:nvPr>
            <p:ph sz="half" idx="2"/>
          </p:nvPr>
        </p:nvSpPr>
        <p:spPr>
          <a:xfrm>
            <a:off x="6238877" y="952508"/>
            <a:ext cx="5283242" cy="5388907"/>
          </a:xfrm>
        </p:spPr>
        <p:txBody>
          <a:bodyPr lIns="90170" tIns="46990" rIns="90170" bIns="46990">
            <a:normAutofit/>
          </a:bodyPr>
          <a:lstStyle>
            <a:lvl1pPr marL="285750" indent="-285750">
              <a:buFont typeface="Arial" panose="020B0604020202020204" pitchFamily="34" charset="0"/>
              <a:buChar char="•"/>
              <a:defRPr sz="1600" u="none" strike="noStrike" kern="1200" cap="none" spc="150" normalizeH="0">
                <a:solidFill>
                  <a:schemeClr val="tx1">
                    <a:lumMod val="85000"/>
                    <a:lumOff val="15000"/>
                  </a:schemeClr>
                </a:solidFill>
                <a:uFillTx/>
                <a:latin typeface="Arial" panose="020B0604020202020204" pitchFamily="34" charset="0"/>
                <a:ea typeface="微软雅黑" panose="020B0503020204020204" charset="-122"/>
              </a:defRPr>
            </a:lvl1pPr>
            <a:lvl2pPr marL="742950" indent="-285750">
              <a:buFont typeface="Arial" panose="020B0604020202020204" pitchFamily="34" charset="0"/>
              <a:buChar char="•"/>
              <a:defRPr sz="1600" u="none" strike="noStrike" kern="1200" cap="none" spc="150" normalizeH="0">
                <a:solidFill>
                  <a:schemeClr val="tx1">
                    <a:lumMod val="85000"/>
                    <a:lumOff val="15000"/>
                  </a:schemeClr>
                </a:solidFill>
                <a:uFillTx/>
                <a:latin typeface="Arial" panose="020B0604020202020204" pitchFamily="34" charset="0"/>
                <a:ea typeface="微软雅黑" panose="020B0503020204020204" charset="-122"/>
              </a:defRPr>
            </a:lvl2pPr>
            <a:lvl3pPr marL="1200150" indent="-285750">
              <a:buFont typeface="Arial" panose="020B0604020202020204" pitchFamily="34" charset="0"/>
              <a:buChar char="•"/>
              <a:defRPr sz="1600" u="none" strike="noStrike" kern="1200" cap="none" spc="150" normalizeH="0">
                <a:solidFill>
                  <a:schemeClr val="tx1">
                    <a:lumMod val="85000"/>
                    <a:lumOff val="15000"/>
                  </a:schemeClr>
                </a:solidFill>
                <a:uFillTx/>
                <a:latin typeface="Arial" panose="020B0604020202020204" pitchFamily="34" charset="0"/>
                <a:ea typeface="微软雅黑" panose="020B0503020204020204" charset="-122"/>
              </a:defRPr>
            </a:lvl3pPr>
            <a:lvl4pPr marL="1657350" indent="-285750">
              <a:buFont typeface="Arial" panose="020B0604020202020204" pitchFamily="34" charset="0"/>
              <a:buChar char="•"/>
              <a:defRPr sz="1600" u="none" strike="noStrike" kern="1200" cap="none" spc="150" normalizeH="0">
                <a:solidFill>
                  <a:schemeClr val="tx1">
                    <a:lumMod val="85000"/>
                    <a:lumOff val="15000"/>
                  </a:schemeClr>
                </a:solidFill>
                <a:uFillTx/>
                <a:latin typeface="Arial" panose="020B0604020202020204" pitchFamily="34" charset="0"/>
                <a:ea typeface="微软雅黑" panose="020B0503020204020204" charset="-122"/>
              </a:defRPr>
            </a:lvl4pPr>
            <a:lvl5pPr marL="2114550" indent="-285750">
              <a:buFont typeface="Arial" panose="020B0604020202020204" pitchFamily="34" charset="0"/>
              <a:buChar char="•"/>
              <a:defRPr sz="1600" u="none" strike="noStrike" kern="1200" cap="none" spc="150" normalizeH="0">
                <a:solidFill>
                  <a:schemeClr val="tx1">
                    <a:lumMod val="85000"/>
                    <a:lumOff val="15000"/>
                  </a:schemeClr>
                </a:solidFill>
                <a:uFillTx/>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5" name="日期占位符 4"/>
          <p:cNvSpPr>
            <a:spLocks noGrp="1"/>
          </p:cNvSpPr>
          <p:nvPr>
            <p:ph type="dt" sz="half" idx="10"/>
            <p:custDataLst>
              <p:tags r:id="rId4"/>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6" name="页脚占位符 5"/>
          <p:cNvSpPr>
            <a:spLocks noGrp="1"/>
          </p:cNvSpPr>
          <p:nvPr>
            <p:ph type="ftr" sz="quarter" idx="11"/>
            <p:custDataLst>
              <p:tags r:id="rId5"/>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a:p>
        </p:txBody>
      </p:sp>
      <p:sp>
        <p:nvSpPr>
          <p:cNvPr id="7" name="灯片编号占位符 6"/>
          <p:cNvSpPr>
            <a:spLocks noGrp="1"/>
          </p:cNvSpPr>
          <p:nvPr>
            <p:ph type="sldNum" sz="quarter" idx="12"/>
            <p:custDataLst>
              <p:tags r:id="rId6"/>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chemeClr val="bg2"/>
        </a:solidFill>
        <a:effectLst/>
      </p:bgPr>
    </p:bg>
    <p:spTree>
      <p:nvGrpSpPr>
        <p:cNvPr id="1" name=""/>
        <p:cNvGrpSpPr/>
        <p:nvPr/>
      </p:nvGrpSpPr>
      <p:grpSpPr>
        <a:xfrm>
          <a:off x="0" y="0"/>
          <a:ext cx="0" cy="0"/>
          <a:chOff x="0" y="0"/>
          <a:chExt cx="0" cy="0"/>
        </a:xfrm>
      </p:grpSpPr>
      <p:grpSp>
        <p:nvGrpSpPr>
          <p:cNvPr id="7171" name="组合 9"/>
          <p:cNvGrpSpPr/>
          <p:nvPr/>
        </p:nvGrpSpPr>
        <p:grpSpPr>
          <a:xfrm>
            <a:off x="10663238" y="-7937"/>
            <a:ext cx="1528762" cy="1471612"/>
            <a:chOff x="16792" y="-13"/>
            <a:chExt cx="2408" cy="2319"/>
          </a:xfrm>
        </p:grpSpPr>
        <p:sp>
          <p:nvSpPr>
            <p:cNvPr id="11" name="任意多边形: 形状 9"/>
            <p:cNvSpPr/>
            <p:nvPr userDrawn="1">
              <p:custDataLst>
                <p:tags r:id="rId2"/>
              </p:custDataLst>
            </p:nvPr>
          </p:nvSpPr>
          <p:spPr>
            <a:xfrm>
              <a:off x="17824" y="0"/>
              <a:ext cx="1376" cy="2307"/>
            </a:xfrm>
            <a:custGeom>
              <a:avLst/>
              <a:gdLst>
                <a:gd name="connsiteX0" fmla="*/ 447252 w 873962"/>
                <a:gd name="connsiteY0" fmla="*/ 0 h 1464826"/>
                <a:gd name="connsiteX1" fmla="*/ 873962 w 873962"/>
                <a:gd name="connsiteY1" fmla="*/ 0 h 1464826"/>
                <a:gd name="connsiteX2" fmla="*/ 873962 w 873962"/>
                <a:gd name="connsiteY2" fmla="*/ 1456778 h 1464826"/>
                <a:gd name="connsiteX3" fmla="*/ 847228 w 873962"/>
                <a:gd name="connsiteY3" fmla="*/ 1460858 h 1464826"/>
                <a:gd name="connsiteX4" fmla="*/ 768639 w 873962"/>
                <a:gd name="connsiteY4" fmla="*/ 1464826 h 1464826"/>
                <a:gd name="connsiteX5" fmla="*/ 0 w 873962"/>
                <a:gd name="connsiteY5" fmla="*/ 696187 h 1464826"/>
                <a:gd name="connsiteX6" fmla="*/ 338885 w 873962"/>
                <a:gd name="connsiteY6" fmla="*/ 58819 h 146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3962" h="1464826">
                  <a:moveTo>
                    <a:pt x="447252" y="0"/>
                  </a:moveTo>
                  <a:lnTo>
                    <a:pt x="873962" y="0"/>
                  </a:lnTo>
                  <a:lnTo>
                    <a:pt x="873962" y="1456778"/>
                  </a:lnTo>
                  <a:lnTo>
                    <a:pt x="847228" y="1460858"/>
                  </a:lnTo>
                  <a:cubicBezTo>
                    <a:pt x="821388" y="1463482"/>
                    <a:pt x="795171" y="1464826"/>
                    <a:pt x="768639" y="1464826"/>
                  </a:cubicBezTo>
                  <a:cubicBezTo>
                    <a:pt x="344131" y="1464826"/>
                    <a:pt x="0" y="1120695"/>
                    <a:pt x="0" y="696187"/>
                  </a:cubicBezTo>
                  <a:cubicBezTo>
                    <a:pt x="0" y="430870"/>
                    <a:pt x="134426" y="196949"/>
                    <a:pt x="338885" y="58819"/>
                  </a:cubicBezTo>
                  <a:close/>
                </a:path>
              </a:pathLst>
            </a:custGeom>
            <a:solidFill>
              <a:schemeClr val="accent3">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trike="noStrike" noProof="1">
                <a:solidFill>
                  <a:schemeClr val="tx1">
                    <a:lumMod val="85000"/>
                    <a:lumOff val="15000"/>
                  </a:schemeClr>
                </a:solidFill>
              </a:endParaRPr>
            </a:p>
          </p:txBody>
        </p:sp>
        <p:sp>
          <p:nvSpPr>
            <p:cNvPr id="12" name="任意形状 17"/>
            <p:cNvSpPr/>
            <p:nvPr userDrawn="1">
              <p:custDataLst>
                <p:tags r:id="rId3"/>
              </p:custDataLst>
            </p:nvPr>
          </p:nvSpPr>
          <p:spPr>
            <a:xfrm>
              <a:off x="16792" y="-13"/>
              <a:ext cx="1847" cy="1121"/>
            </a:xfrm>
            <a:custGeom>
              <a:avLst/>
              <a:gdLst>
                <a:gd name="connsiteX0" fmla="*/ 42442 w 3589290"/>
                <a:gd name="connsiteY0" fmla="*/ 0 h 2179590"/>
                <a:gd name="connsiteX1" fmla="*/ 3546848 w 3589290"/>
                <a:gd name="connsiteY1" fmla="*/ 0 h 2179590"/>
                <a:gd name="connsiteX2" fmla="*/ 3552829 w 3589290"/>
                <a:gd name="connsiteY2" fmla="*/ 23261 h 2179590"/>
                <a:gd name="connsiteX3" fmla="*/ 3589290 w 3589290"/>
                <a:gd name="connsiteY3" fmla="*/ 384945 h 2179590"/>
                <a:gd name="connsiteX4" fmla="*/ 1794645 w 3589290"/>
                <a:gd name="connsiteY4" fmla="*/ 2179590 h 2179590"/>
                <a:gd name="connsiteX5" fmla="*/ 0 w 3589290"/>
                <a:gd name="connsiteY5" fmla="*/ 384945 h 2179590"/>
                <a:gd name="connsiteX6" fmla="*/ 36461 w 3589290"/>
                <a:gd name="connsiteY6" fmla="*/ 23261 h 217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9290" h="2179590">
                  <a:moveTo>
                    <a:pt x="42442" y="0"/>
                  </a:moveTo>
                  <a:lnTo>
                    <a:pt x="3546848" y="0"/>
                  </a:lnTo>
                  <a:lnTo>
                    <a:pt x="3552829" y="23261"/>
                  </a:lnTo>
                  <a:cubicBezTo>
                    <a:pt x="3576736" y="140089"/>
                    <a:pt x="3589290" y="261051"/>
                    <a:pt x="3589290" y="384945"/>
                  </a:cubicBezTo>
                  <a:cubicBezTo>
                    <a:pt x="3589290" y="1376100"/>
                    <a:pt x="2785800" y="2179590"/>
                    <a:pt x="1794645" y="2179590"/>
                  </a:cubicBezTo>
                  <a:cubicBezTo>
                    <a:pt x="803490" y="2179590"/>
                    <a:pt x="0" y="1376100"/>
                    <a:pt x="0" y="384945"/>
                  </a:cubicBezTo>
                  <a:cubicBezTo>
                    <a:pt x="0" y="261051"/>
                    <a:pt x="12555" y="140089"/>
                    <a:pt x="36461" y="23261"/>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trike="noStrike" noProof="1">
                <a:solidFill>
                  <a:schemeClr val="tx1">
                    <a:lumMod val="85000"/>
                    <a:lumOff val="15000"/>
                  </a:schemeClr>
                </a:solidFill>
              </a:endParaRPr>
            </a:p>
          </p:txBody>
        </p:sp>
      </p:grpSp>
      <p:sp>
        <p:nvSpPr>
          <p:cNvPr id="2" name="标题 1"/>
          <p:cNvSpPr>
            <a:spLocks noGrp="1"/>
          </p:cNvSpPr>
          <p:nvPr>
            <p:ph type="title"/>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文本占位符 2"/>
          <p:cNvSpPr>
            <a:spLocks noGrp="1"/>
          </p:cNvSpPr>
          <p:nvPr>
            <p:ph type="body" idx="1" hasCustomPrompt="1"/>
          </p:nvPr>
        </p:nvSpPr>
        <p:spPr>
          <a:xfrm>
            <a:off x="669930" y="952508"/>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0"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lang="zh-CN" altLang="en-US" strike="noStrike" noProof="1" dirty="0"/>
              <a:t>单击此处编辑文本</a:t>
            </a:r>
            <a:endParaRPr lang="zh-CN" altLang="en-US" strike="noStrike" noProof="1" dirty="0"/>
          </a:p>
        </p:txBody>
      </p:sp>
      <p:sp>
        <p:nvSpPr>
          <p:cNvPr id="4" name="内容占位符 3"/>
          <p:cNvSpPr>
            <a:spLocks noGrp="1"/>
          </p:cNvSpPr>
          <p:nvPr>
            <p:ph sz="half" idx="2"/>
          </p:nvPr>
        </p:nvSpPr>
        <p:spPr>
          <a:xfrm>
            <a:off x="669925" y="1406525"/>
            <a:ext cx="5283200"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5" name="文本占位符 4"/>
          <p:cNvSpPr>
            <a:spLocks noGrp="1"/>
          </p:cNvSpPr>
          <p:nvPr>
            <p:ph type="body" sz="quarter" idx="3" hasCustomPrompt="1"/>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fontAlgn="auto"/>
            <a:r>
              <a:rPr strike="noStrike" noProof="1">
                <a:sym typeface="+mn-ea"/>
              </a:rPr>
              <a:t>单击此处编辑文本</a:t>
            </a:r>
            <a:endParaRPr strike="noStrike" noProof="1">
              <a:sym typeface="+mn-ea"/>
            </a:endParaRPr>
          </a:p>
        </p:txBody>
      </p:sp>
      <p:sp>
        <p:nvSpPr>
          <p:cNvPr id="6" name="内容占位符 5"/>
          <p:cNvSpPr>
            <a:spLocks noGrp="1"/>
          </p:cNvSpPr>
          <p:nvPr>
            <p:ph sz="quarter" idx="4"/>
          </p:nvPr>
        </p:nvSpPr>
        <p:spPr>
          <a:xfrm>
            <a:off x="6235750" y="1406525"/>
            <a:ext cx="5283242" cy="4934752"/>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5pPr>
          </a:lstStyle>
          <a:p>
            <a:pPr lvl="0" fontAlgn="auto"/>
            <a:r>
              <a:rPr strike="noStrike" noProof="1" dirty="0">
                <a:sym typeface="+mn-ea"/>
              </a:rPr>
              <a:t>单击此处编辑母版文本样式</a:t>
            </a:r>
            <a:endParaRPr strike="noStrike" noProof="1" dirty="0">
              <a:sym typeface="+mn-ea"/>
            </a:endParaRPr>
          </a:p>
          <a:p>
            <a:pPr lvl="1" fontAlgn="auto"/>
            <a:r>
              <a:rPr strike="noStrike" noProof="1" dirty="0">
                <a:sym typeface="+mn-ea"/>
              </a:rPr>
              <a:t>第二级</a:t>
            </a:r>
            <a:endParaRPr strike="noStrike" noProof="1" dirty="0">
              <a:sym typeface="+mn-ea"/>
            </a:endParaRPr>
          </a:p>
          <a:p>
            <a:pPr lvl="2" fontAlgn="auto"/>
            <a:r>
              <a:rPr strike="noStrike" noProof="1" dirty="0">
                <a:sym typeface="+mn-ea"/>
              </a:rPr>
              <a:t>第三级</a:t>
            </a:r>
            <a:endParaRPr strike="noStrike" noProof="1" dirty="0">
              <a:sym typeface="+mn-ea"/>
            </a:endParaRPr>
          </a:p>
          <a:p>
            <a:pPr lvl="3" fontAlgn="auto"/>
            <a:r>
              <a:rPr strike="noStrike" noProof="1" dirty="0">
                <a:sym typeface="+mn-ea"/>
              </a:rPr>
              <a:t>第四级</a:t>
            </a:r>
            <a:endParaRPr strike="noStrike" noProof="1" dirty="0">
              <a:sym typeface="+mn-ea"/>
            </a:endParaRPr>
          </a:p>
          <a:p>
            <a:pPr lvl="4" fontAlgn="auto"/>
            <a:r>
              <a:rPr strike="noStrike" noProof="1" dirty="0">
                <a:sym typeface="+mn-ea"/>
              </a:rPr>
              <a:t>第五级</a:t>
            </a:r>
            <a:endParaRPr strike="noStrike" noProof="1" dirty="0">
              <a:sym typeface="+mn-ea"/>
            </a:endParaRPr>
          </a:p>
        </p:txBody>
      </p:sp>
      <p:sp>
        <p:nvSpPr>
          <p:cNvPr id="7" name="日期占位符 6"/>
          <p:cNvSpPr>
            <a:spLocks noGrp="1"/>
          </p:cNvSpPr>
          <p:nvPr>
            <p:ph type="dt" sz="half" idx="10"/>
            <p:custDataLst>
              <p:tags r:id="rId4"/>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8" name="页脚占位符 7"/>
          <p:cNvSpPr>
            <a:spLocks noGrp="1"/>
          </p:cNvSpPr>
          <p:nvPr>
            <p:ph type="ftr" sz="quarter" idx="11"/>
            <p:custDataLst>
              <p:tags r:id="rId5"/>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a:p>
        </p:txBody>
      </p:sp>
      <p:sp>
        <p:nvSpPr>
          <p:cNvPr id="9" name="灯片编号占位符 8"/>
          <p:cNvSpPr>
            <a:spLocks noGrp="1"/>
          </p:cNvSpPr>
          <p:nvPr>
            <p:ph type="sldNum" sz="quarter" idx="12"/>
            <p:custDataLst>
              <p:tags r:id="rId6"/>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日期占位符 2"/>
          <p:cNvSpPr>
            <a:spLocks noGrp="1"/>
          </p:cNvSpPr>
          <p:nvPr>
            <p:ph type="dt" sz="half" idx="10"/>
          </p:nvPr>
        </p:nvSpPr>
        <p:spPr/>
        <p:txBody>
          <a:bodyPr/>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4" name="页脚占位符 3"/>
          <p:cNvSpPr>
            <a:spLocks noGrp="1"/>
          </p:cNvSpPr>
          <p:nvPr>
            <p:ph type="ftr" sz="quarter" idx="11"/>
          </p:nvPr>
        </p:nvSpPr>
        <p:spPr/>
        <p:txBody>
          <a:bodyPr/>
          <a:p>
            <a:pPr fontAlgn="base"/>
            <a:endParaRPr lang="zh-CN" altLang="en-US" strike="noStrike" noProof="1" dirty="0"/>
          </a:p>
        </p:txBody>
      </p:sp>
      <p:sp>
        <p:nvSpPr>
          <p:cNvPr id="5" name="灯片编号占位符 4"/>
          <p:cNvSpPr>
            <a:spLocks noGrp="1"/>
          </p:cNvSpPr>
          <p:nvPr>
            <p:ph type="sldNum" sz="quarter" idx="12"/>
          </p:nvPr>
        </p:nvSpPr>
        <p:spPr/>
        <p:txBody>
          <a:bodyPr/>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3" name="页脚占位符 2"/>
          <p:cNvSpPr>
            <a:spLocks noGrp="1"/>
          </p:cNvSpPr>
          <p:nvPr>
            <p:ph type="ftr" sz="quarter" idx="11"/>
          </p:nvPr>
        </p:nvSpPr>
        <p:spPr/>
        <p:txBody>
          <a:bodyPr/>
          <a:p>
            <a:pPr fontAlgn="base"/>
            <a:endParaRPr lang="zh-CN" altLang="en-US" strike="noStrike" noProof="1" dirty="0"/>
          </a:p>
        </p:txBody>
      </p:sp>
      <p:sp>
        <p:nvSpPr>
          <p:cNvPr id="4" name="灯片编号占位符 3"/>
          <p:cNvSpPr>
            <a:spLocks noGrp="1"/>
          </p:cNvSpPr>
          <p:nvPr>
            <p:ph type="sldNum" sz="quarter" idx="12"/>
          </p:nvPr>
        </p:nvSpPr>
        <p:spPr/>
        <p:txBody>
          <a:bodyPr/>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chemeClr val="bg2"/>
        </a:solidFill>
        <a:effectLst/>
      </p:bgPr>
    </p:bg>
    <p:spTree>
      <p:nvGrpSpPr>
        <p:cNvPr id="1" name=""/>
        <p:cNvGrpSpPr/>
        <p:nvPr/>
      </p:nvGrpSpPr>
      <p:grpSpPr>
        <a:xfrm>
          <a:off x="0" y="0"/>
          <a:ext cx="0" cy="0"/>
          <a:chOff x="0" y="0"/>
          <a:chExt cx="0" cy="0"/>
        </a:xfrm>
      </p:grpSpPr>
      <p:grpSp>
        <p:nvGrpSpPr>
          <p:cNvPr id="8195" name="组合 7"/>
          <p:cNvGrpSpPr/>
          <p:nvPr/>
        </p:nvGrpSpPr>
        <p:grpSpPr>
          <a:xfrm>
            <a:off x="10663238" y="-7937"/>
            <a:ext cx="1528762" cy="1471612"/>
            <a:chOff x="16792" y="-13"/>
            <a:chExt cx="2408" cy="2319"/>
          </a:xfrm>
        </p:grpSpPr>
        <p:sp>
          <p:nvSpPr>
            <p:cNvPr id="10" name="任意多边形: 形状 9"/>
            <p:cNvSpPr/>
            <p:nvPr userDrawn="1">
              <p:custDataLst>
                <p:tags r:id="rId2"/>
              </p:custDataLst>
            </p:nvPr>
          </p:nvSpPr>
          <p:spPr>
            <a:xfrm>
              <a:off x="17824" y="0"/>
              <a:ext cx="1376" cy="2307"/>
            </a:xfrm>
            <a:custGeom>
              <a:avLst/>
              <a:gdLst>
                <a:gd name="connsiteX0" fmla="*/ 447252 w 873962"/>
                <a:gd name="connsiteY0" fmla="*/ 0 h 1464826"/>
                <a:gd name="connsiteX1" fmla="*/ 873962 w 873962"/>
                <a:gd name="connsiteY1" fmla="*/ 0 h 1464826"/>
                <a:gd name="connsiteX2" fmla="*/ 873962 w 873962"/>
                <a:gd name="connsiteY2" fmla="*/ 1456778 h 1464826"/>
                <a:gd name="connsiteX3" fmla="*/ 847228 w 873962"/>
                <a:gd name="connsiteY3" fmla="*/ 1460858 h 1464826"/>
                <a:gd name="connsiteX4" fmla="*/ 768639 w 873962"/>
                <a:gd name="connsiteY4" fmla="*/ 1464826 h 1464826"/>
                <a:gd name="connsiteX5" fmla="*/ 0 w 873962"/>
                <a:gd name="connsiteY5" fmla="*/ 696187 h 1464826"/>
                <a:gd name="connsiteX6" fmla="*/ 338885 w 873962"/>
                <a:gd name="connsiteY6" fmla="*/ 58819 h 146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3962" h="1464826">
                  <a:moveTo>
                    <a:pt x="447252" y="0"/>
                  </a:moveTo>
                  <a:lnTo>
                    <a:pt x="873962" y="0"/>
                  </a:lnTo>
                  <a:lnTo>
                    <a:pt x="873962" y="1456778"/>
                  </a:lnTo>
                  <a:lnTo>
                    <a:pt x="847228" y="1460858"/>
                  </a:lnTo>
                  <a:cubicBezTo>
                    <a:pt x="821388" y="1463482"/>
                    <a:pt x="795171" y="1464826"/>
                    <a:pt x="768639" y="1464826"/>
                  </a:cubicBezTo>
                  <a:cubicBezTo>
                    <a:pt x="344131" y="1464826"/>
                    <a:pt x="0" y="1120695"/>
                    <a:pt x="0" y="696187"/>
                  </a:cubicBezTo>
                  <a:cubicBezTo>
                    <a:pt x="0" y="430870"/>
                    <a:pt x="134426" y="196949"/>
                    <a:pt x="338885" y="58819"/>
                  </a:cubicBezTo>
                  <a:close/>
                </a:path>
              </a:pathLst>
            </a:custGeom>
            <a:solidFill>
              <a:schemeClr val="accent3">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trike="noStrike" noProof="1">
                <a:solidFill>
                  <a:schemeClr val="tx1">
                    <a:lumMod val="85000"/>
                    <a:lumOff val="15000"/>
                  </a:schemeClr>
                </a:solidFill>
              </a:endParaRPr>
            </a:p>
          </p:txBody>
        </p:sp>
        <p:sp>
          <p:nvSpPr>
            <p:cNvPr id="11" name="任意形状 17"/>
            <p:cNvSpPr/>
            <p:nvPr userDrawn="1">
              <p:custDataLst>
                <p:tags r:id="rId3"/>
              </p:custDataLst>
            </p:nvPr>
          </p:nvSpPr>
          <p:spPr>
            <a:xfrm>
              <a:off x="16792" y="-13"/>
              <a:ext cx="1847" cy="1121"/>
            </a:xfrm>
            <a:custGeom>
              <a:avLst/>
              <a:gdLst>
                <a:gd name="connsiteX0" fmla="*/ 42442 w 3589290"/>
                <a:gd name="connsiteY0" fmla="*/ 0 h 2179590"/>
                <a:gd name="connsiteX1" fmla="*/ 3546848 w 3589290"/>
                <a:gd name="connsiteY1" fmla="*/ 0 h 2179590"/>
                <a:gd name="connsiteX2" fmla="*/ 3552829 w 3589290"/>
                <a:gd name="connsiteY2" fmla="*/ 23261 h 2179590"/>
                <a:gd name="connsiteX3" fmla="*/ 3589290 w 3589290"/>
                <a:gd name="connsiteY3" fmla="*/ 384945 h 2179590"/>
                <a:gd name="connsiteX4" fmla="*/ 1794645 w 3589290"/>
                <a:gd name="connsiteY4" fmla="*/ 2179590 h 2179590"/>
                <a:gd name="connsiteX5" fmla="*/ 0 w 3589290"/>
                <a:gd name="connsiteY5" fmla="*/ 384945 h 2179590"/>
                <a:gd name="connsiteX6" fmla="*/ 36461 w 3589290"/>
                <a:gd name="connsiteY6" fmla="*/ 23261 h 217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9290" h="2179590">
                  <a:moveTo>
                    <a:pt x="42442" y="0"/>
                  </a:moveTo>
                  <a:lnTo>
                    <a:pt x="3546848" y="0"/>
                  </a:lnTo>
                  <a:lnTo>
                    <a:pt x="3552829" y="23261"/>
                  </a:lnTo>
                  <a:cubicBezTo>
                    <a:pt x="3576736" y="140089"/>
                    <a:pt x="3589290" y="261051"/>
                    <a:pt x="3589290" y="384945"/>
                  </a:cubicBezTo>
                  <a:cubicBezTo>
                    <a:pt x="3589290" y="1376100"/>
                    <a:pt x="2785800" y="2179590"/>
                    <a:pt x="1794645" y="2179590"/>
                  </a:cubicBezTo>
                  <a:cubicBezTo>
                    <a:pt x="803490" y="2179590"/>
                    <a:pt x="0" y="1376100"/>
                    <a:pt x="0" y="384945"/>
                  </a:cubicBezTo>
                  <a:cubicBezTo>
                    <a:pt x="0" y="261051"/>
                    <a:pt x="12555" y="140089"/>
                    <a:pt x="36461" y="23261"/>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trike="noStrike" noProof="1">
                <a:solidFill>
                  <a:schemeClr val="tx1">
                    <a:lumMod val="85000"/>
                    <a:lumOff val="15000"/>
                  </a:schemeClr>
                </a:solidFill>
              </a:endParaRPr>
            </a:p>
          </p:txBody>
        </p:sp>
      </p:grpSp>
      <p:sp>
        <p:nvSpPr>
          <p:cNvPr id="2" name="标题 1"/>
          <p:cNvSpPr>
            <a:spLocks noGrp="1"/>
          </p:cNvSpPr>
          <p:nvPr>
            <p:ph type="title"/>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fontAlgn="auto"/>
            <a:r>
              <a:rPr strike="noStrike" noProof="1" dirty="0">
                <a:sym typeface="+mn-ea"/>
              </a:rPr>
              <a:t>单击此处编辑母版标题样式</a:t>
            </a:r>
            <a:endParaRPr strike="noStrike" noProof="1" dirty="0">
              <a:sym typeface="+mn-ea"/>
            </a:endParaRPr>
          </a:p>
        </p:txBody>
      </p:sp>
      <p:sp>
        <p:nvSpPr>
          <p:cNvPr id="3" name="图片占位符 2"/>
          <p:cNvSpPr>
            <a:spLocks noGrp="1"/>
          </p:cNvSpPr>
          <p:nvPr>
            <p:ph type="pic" idx="1"/>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fontAlgn="auto"/>
            <a:endParaRPr strike="noStrike" noProof="1" dirty="0">
              <a:sym typeface="+mn-ea"/>
            </a:endParaRPr>
          </a:p>
        </p:txBody>
      </p:sp>
      <p:sp>
        <p:nvSpPr>
          <p:cNvPr id="4" name="文本占位符 3"/>
          <p:cNvSpPr>
            <a:spLocks noGrp="1"/>
          </p:cNvSpPr>
          <p:nvPr>
            <p:ph type="body" sz="half" idx="2"/>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n-cs"/>
                <a:sym typeface="+mn-ea"/>
              </a:defRPr>
            </a:lvl1pPr>
          </a:lstStyle>
          <a:p>
            <a:pPr lvl="0" fontAlgn="auto"/>
            <a:r>
              <a:rPr strike="noStrike" noProof="1">
                <a:sym typeface="+mn-ea"/>
              </a:rPr>
              <a:t>单击此处编辑母版文本样式</a:t>
            </a:r>
            <a:endParaRPr strike="noStrike" noProof="1">
              <a:sym typeface="+mn-ea"/>
            </a:endParaRPr>
          </a:p>
        </p:txBody>
      </p:sp>
      <p:sp>
        <p:nvSpPr>
          <p:cNvPr id="5" name="日期占位符 4"/>
          <p:cNvSpPr>
            <a:spLocks noGrp="1"/>
          </p:cNvSpPr>
          <p:nvPr>
            <p:ph type="dt" sz="half" idx="10"/>
            <p:custDataLst>
              <p:tags r:id="rId4"/>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9EFD9D74-47D9-4702-A33C-335B63B48DBF}"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
        <p:nvSpPr>
          <p:cNvPr id="6" name="页脚占位符 5"/>
          <p:cNvSpPr>
            <a:spLocks noGrp="1"/>
          </p:cNvSpPr>
          <p:nvPr>
            <p:ph type="ftr" sz="quarter" idx="11"/>
            <p:custDataLst>
              <p:tags r:id="rId5"/>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dirty="0"/>
          </a:p>
        </p:txBody>
      </p:sp>
      <p:sp>
        <p:nvSpPr>
          <p:cNvPr id="7" name="灯片编号占位符 6"/>
          <p:cNvSpPr>
            <a:spLocks noGrp="1"/>
          </p:cNvSpPr>
          <p:nvPr>
            <p:ph type="sldNum" sz="quarter" idx="12"/>
            <p:custDataLst>
              <p:tags r:id="rId6"/>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FABC47A4-756D-490B-A52F-7D9E2C9FC05F}"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chemeClr val="bg2"/>
        </a:solidFill>
        <a:effectLst/>
      </p:bgPr>
    </p:bg>
    <p:spTree>
      <p:nvGrpSpPr>
        <p:cNvPr id="1" name=""/>
        <p:cNvGrpSpPr/>
        <p:nvPr/>
      </p:nvGrpSpPr>
      <p:grpSpPr>
        <a:xfrm>
          <a:off x="0" y="0"/>
          <a:ext cx="0" cy="0"/>
          <a:chOff x="0" y="0"/>
          <a:chExt cx="0" cy="0"/>
        </a:xfrm>
      </p:grpSpPr>
      <p:grpSp>
        <p:nvGrpSpPr>
          <p:cNvPr id="9219" name="组合 7"/>
          <p:cNvGrpSpPr/>
          <p:nvPr/>
        </p:nvGrpSpPr>
        <p:grpSpPr>
          <a:xfrm>
            <a:off x="10663238" y="-7937"/>
            <a:ext cx="1528762" cy="1471612"/>
            <a:chOff x="16792" y="-13"/>
            <a:chExt cx="2408" cy="2319"/>
          </a:xfrm>
        </p:grpSpPr>
        <p:sp>
          <p:nvSpPr>
            <p:cNvPr id="10" name="任意多边形: 形状 9"/>
            <p:cNvSpPr/>
            <p:nvPr userDrawn="1">
              <p:custDataLst>
                <p:tags r:id="rId2"/>
              </p:custDataLst>
            </p:nvPr>
          </p:nvSpPr>
          <p:spPr>
            <a:xfrm>
              <a:off x="17824" y="0"/>
              <a:ext cx="1376" cy="2307"/>
            </a:xfrm>
            <a:custGeom>
              <a:avLst/>
              <a:gdLst>
                <a:gd name="connsiteX0" fmla="*/ 447252 w 873962"/>
                <a:gd name="connsiteY0" fmla="*/ 0 h 1464826"/>
                <a:gd name="connsiteX1" fmla="*/ 873962 w 873962"/>
                <a:gd name="connsiteY1" fmla="*/ 0 h 1464826"/>
                <a:gd name="connsiteX2" fmla="*/ 873962 w 873962"/>
                <a:gd name="connsiteY2" fmla="*/ 1456778 h 1464826"/>
                <a:gd name="connsiteX3" fmla="*/ 847228 w 873962"/>
                <a:gd name="connsiteY3" fmla="*/ 1460858 h 1464826"/>
                <a:gd name="connsiteX4" fmla="*/ 768639 w 873962"/>
                <a:gd name="connsiteY4" fmla="*/ 1464826 h 1464826"/>
                <a:gd name="connsiteX5" fmla="*/ 0 w 873962"/>
                <a:gd name="connsiteY5" fmla="*/ 696187 h 1464826"/>
                <a:gd name="connsiteX6" fmla="*/ 338885 w 873962"/>
                <a:gd name="connsiteY6" fmla="*/ 58819 h 14648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873962" h="1464826">
                  <a:moveTo>
                    <a:pt x="447252" y="0"/>
                  </a:moveTo>
                  <a:lnTo>
                    <a:pt x="873962" y="0"/>
                  </a:lnTo>
                  <a:lnTo>
                    <a:pt x="873962" y="1456778"/>
                  </a:lnTo>
                  <a:lnTo>
                    <a:pt x="847228" y="1460858"/>
                  </a:lnTo>
                  <a:cubicBezTo>
                    <a:pt x="821388" y="1463482"/>
                    <a:pt x="795171" y="1464826"/>
                    <a:pt x="768639" y="1464826"/>
                  </a:cubicBezTo>
                  <a:cubicBezTo>
                    <a:pt x="344131" y="1464826"/>
                    <a:pt x="0" y="1120695"/>
                    <a:pt x="0" y="696187"/>
                  </a:cubicBezTo>
                  <a:cubicBezTo>
                    <a:pt x="0" y="430870"/>
                    <a:pt x="134426" y="196949"/>
                    <a:pt x="338885" y="58819"/>
                  </a:cubicBezTo>
                  <a:close/>
                </a:path>
              </a:pathLst>
            </a:custGeom>
            <a:solidFill>
              <a:schemeClr val="accent3">
                <a:alpha val="6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fontAlgn="base"/>
              <a:endParaRPr kumimoji="1" lang="zh-CN" altLang="en-US" strike="noStrike" noProof="1">
                <a:solidFill>
                  <a:schemeClr val="tx1">
                    <a:lumMod val="85000"/>
                    <a:lumOff val="15000"/>
                  </a:schemeClr>
                </a:solidFill>
              </a:endParaRPr>
            </a:p>
          </p:txBody>
        </p:sp>
        <p:sp>
          <p:nvSpPr>
            <p:cNvPr id="11" name="任意形状 17"/>
            <p:cNvSpPr/>
            <p:nvPr userDrawn="1">
              <p:custDataLst>
                <p:tags r:id="rId3"/>
              </p:custDataLst>
            </p:nvPr>
          </p:nvSpPr>
          <p:spPr>
            <a:xfrm>
              <a:off x="16792" y="-13"/>
              <a:ext cx="1847" cy="1121"/>
            </a:xfrm>
            <a:custGeom>
              <a:avLst/>
              <a:gdLst>
                <a:gd name="connsiteX0" fmla="*/ 42442 w 3589290"/>
                <a:gd name="connsiteY0" fmla="*/ 0 h 2179590"/>
                <a:gd name="connsiteX1" fmla="*/ 3546848 w 3589290"/>
                <a:gd name="connsiteY1" fmla="*/ 0 h 2179590"/>
                <a:gd name="connsiteX2" fmla="*/ 3552829 w 3589290"/>
                <a:gd name="connsiteY2" fmla="*/ 23261 h 2179590"/>
                <a:gd name="connsiteX3" fmla="*/ 3589290 w 3589290"/>
                <a:gd name="connsiteY3" fmla="*/ 384945 h 2179590"/>
                <a:gd name="connsiteX4" fmla="*/ 1794645 w 3589290"/>
                <a:gd name="connsiteY4" fmla="*/ 2179590 h 2179590"/>
                <a:gd name="connsiteX5" fmla="*/ 0 w 3589290"/>
                <a:gd name="connsiteY5" fmla="*/ 384945 h 2179590"/>
                <a:gd name="connsiteX6" fmla="*/ 36461 w 3589290"/>
                <a:gd name="connsiteY6" fmla="*/ 23261 h 217959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589290" h="2179590">
                  <a:moveTo>
                    <a:pt x="42442" y="0"/>
                  </a:moveTo>
                  <a:lnTo>
                    <a:pt x="3546848" y="0"/>
                  </a:lnTo>
                  <a:lnTo>
                    <a:pt x="3552829" y="23261"/>
                  </a:lnTo>
                  <a:cubicBezTo>
                    <a:pt x="3576736" y="140089"/>
                    <a:pt x="3589290" y="261051"/>
                    <a:pt x="3589290" y="384945"/>
                  </a:cubicBezTo>
                  <a:cubicBezTo>
                    <a:pt x="3589290" y="1376100"/>
                    <a:pt x="2785800" y="2179590"/>
                    <a:pt x="1794645" y="2179590"/>
                  </a:cubicBezTo>
                  <a:cubicBezTo>
                    <a:pt x="803490" y="2179590"/>
                    <a:pt x="0" y="1376100"/>
                    <a:pt x="0" y="384945"/>
                  </a:cubicBezTo>
                  <a:cubicBezTo>
                    <a:pt x="0" y="261051"/>
                    <a:pt x="12555" y="140089"/>
                    <a:pt x="36461" y="23261"/>
                  </a:cubicBezTo>
                  <a:close/>
                </a:path>
              </a:pathLst>
            </a:custGeom>
            <a:solidFill>
              <a:schemeClr val="accent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kumimoji="1" lang="zh-CN" altLang="en-US" strike="noStrike" noProof="1">
                <a:solidFill>
                  <a:schemeClr val="tx1">
                    <a:lumMod val="85000"/>
                    <a:lumOff val="15000"/>
                  </a:schemeClr>
                </a:solidFill>
              </a:endParaRPr>
            </a:p>
          </p:txBody>
        </p:sp>
      </p:grpSp>
      <p:sp>
        <p:nvSpPr>
          <p:cNvPr id="2" name="竖排标题 1"/>
          <p:cNvSpPr>
            <a:spLocks noGrp="1"/>
          </p:cNvSpPr>
          <p:nvPr>
            <p:ph type="title" orient="ver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panose="020B0503020204020204" charset="-122"/>
                <a:cs typeface="+mj-cs"/>
                <a:sym typeface="+mn-ea"/>
              </a:defRPr>
            </a:lvl1pPr>
          </a:lstStyle>
          <a:p>
            <a:pPr lvl="0" fontAlgn="auto"/>
            <a:r>
              <a:rPr strike="noStrike" noProof="1">
                <a:sym typeface="+mn-ea"/>
              </a:rPr>
              <a:t>单击此处编辑母版标题样式</a:t>
            </a:r>
            <a:endParaRPr strike="noStrike" noProof="1">
              <a:sym typeface="+mn-ea"/>
            </a:endParaRPr>
          </a:p>
        </p:txBody>
      </p:sp>
      <p:sp>
        <p:nvSpPr>
          <p:cNvPr id="3" name="竖排文字占位符 2"/>
          <p:cNvSpPr>
            <a:spLocks noGrp="1"/>
          </p:cNvSpPr>
          <p:nvPr>
            <p:ph type="body" orient="vert" idx="1"/>
          </p:nvPr>
        </p:nvSpPr>
        <p:spPr>
          <a:xfrm>
            <a:off x="669925" y="952500"/>
            <a:ext cx="9828101" cy="5388907"/>
          </a:xfrm>
        </p:spPr>
        <p:txBody>
          <a:bodyPr vert="eaVert"/>
          <a:lstStyle>
            <a:lvl1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charset="-122"/>
              </a:defRPr>
            </a:lvl1pPr>
            <a:lvl2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charset="-122"/>
              </a:defRPr>
            </a:lvl2pPr>
            <a:lvl3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charset="-122"/>
              </a:defRPr>
            </a:lvl3pPr>
            <a:lvl4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charset="-122"/>
              </a:defRPr>
            </a:lvl4pPr>
            <a:lvl5pPr indent="0" eaLnBrk="1" fontAlgn="auto" latinLnBrk="0" hangingPunct="1">
              <a:defRPr baseline="0">
                <a:solidFill>
                  <a:schemeClr val="tx1">
                    <a:lumMod val="85000"/>
                    <a:lumOff val="15000"/>
                  </a:schemeClr>
                </a:solidFill>
                <a:latin typeface="Arial" panose="020B0604020202020204" pitchFamily="34" charset="0"/>
                <a:ea typeface="微软雅黑" panose="020B0503020204020204" charset="-122"/>
              </a:defRPr>
            </a:lvl5pPr>
          </a:lstStyle>
          <a:p>
            <a:pPr lvl="0" fontAlgn="auto"/>
            <a:r>
              <a:rPr lang="zh-CN" altLang="en-US" strike="noStrike" noProof="1" dirty="0"/>
              <a:t>单击此处编辑母版文本样式</a:t>
            </a:r>
            <a:endParaRPr lang="zh-CN" altLang="en-US" strike="noStrike" noProof="1" dirty="0"/>
          </a:p>
          <a:p>
            <a:pPr lvl="1" fontAlgn="auto"/>
            <a:r>
              <a:rPr lang="zh-CN" altLang="en-US" strike="noStrike" noProof="1" dirty="0"/>
              <a:t>第二级</a:t>
            </a:r>
            <a:endParaRPr lang="zh-CN" altLang="en-US" strike="noStrike" noProof="1" dirty="0"/>
          </a:p>
          <a:p>
            <a:pPr lvl="2" fontAlgn="auto"/>
            <a:r>
              <a:rPr lang="zh-CN" altLang="en-US" strike="noStrike" noProof="1" dirty="0"/>
              <a:t>第三级</a:t>
            </a:r>
            <a:endParaRPr lang="zh-CN" altLang="en-US" strike="noStrike" noProof="1" dirty="0"/>
          </a:p>
          <a:p>
            <a:pPr lvl="3" fontAlgn="auto"/>
            <a:r>
              <a:rPr lang="zh-CN" altLang="en-US" strike="noStrike" noProof="1" dirty="0"/>
              <a:t>第四级</a:t>
            </a:r>
            <a:endParaRPr lang="zh-CN" altLang="en-US" strike="noStrike" noProof="1" dirty="0"/>
          </a:p>
          <a:p>
            <a:pPr lvl="4" fontAlgn="auto"/>
            <a:r>
              <a:rPr lang="zh-CN" altLang="en-US" strike="noStrike" noProof="1" dirty="0"/>
              <a:t>第五级</a:t>
            </a:r>
            <a:endParaRPr lang="zh-CN" altLang="en-US" strike="noStrike" noProof="1" dirty="0"/>
          </a:p>
        </p:txBody>
      </p:sp>
      <p:sp>
        <p:nvSpPr>
          <p:cNvPr id="4" name="日期占位符 3"/>
          <p:cNvSpPr>
            <a:spLocks noGrp="1"/>
          </p:cNvSpPr>
          <p:nvPr>
            <p:ph type="dt" sz="half" idx="10"/>
            <p:custDataLst>
              <p:tags r:id="rId4"/>
            </p:custDataLst>
          </p:nvPr>
        </p:nvSpPr>
        <p:spPr>
          <a:xfrm>
            <a:off x="879475"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11"/>
            <p:custDataLst>
              <p:tags r:id="rId5"/>
            </p:custDataLst>
          </p:nvPr>
        </p:nvSpPr>
        <p:spPr>
          <a:xfrm>
            <a:off x="4116388" y="6350000"/>
            <a:ext cx="3959225"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endParaRPr lang="zh-CN" altLang="en-US" strike="noStrike" noProof="1"/>
          </a:p>
        </p:txBody>
      </p:sp>
      <p:sp>
        <p:nvSpPr>
          <p:cNvPr id="6" name="灯片编号占位符 5"/>
          <p:cNvSpPr>
            <a:spLocks noGrp="1"/>
          </p:cNvSpPr>
          <p:nvPr>
            <p:ph type="sldNum" sz="quarter" idx="12"/>
            <p:custDataLst>
              <p:tags r:id="rId6"/>
            </p:custDataLst>
          </p:nvPr>
        </p:nvSpPr>
        <p:spPr>
          <a:xfrm>
            <a:off x="8610600" y="6350000"/>
            <a:ext cx="2700338" cy="315913"/>
          </a:xfrm>
          <a:prstGeom prst="rect">
            <a:avLst/>
          </a:prstGeom>
        </p:spPr>
        <p:txBody>
          <a:bodyPr vert="horz" lIns="91440" tIns="45720" rIns="91440" bIns="45720" rtlCol="0" anchor="ctr">
            <a:normAutofit/>
          </a:bodyPr>
          <a:lstStyle>
            <a:lvl1pPr>
              <a:defRPr>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6" Type="http://schemas.openxmlformats.org/officeDocument/2006/relationships/theme" Target="../theme/theme1.xml"/><Relationship Id="rId25" Type="http://schemas.openxmlformats.org/officeDocument/2006/relationships/tags" Target="../tags/tag99.xml"/><Relationship Id="rId24" Type="http://schemas.openxmlformats.org/officeDocument/2006/relationships/tags" Target="../tags/tag98.xml"/><Relationship Id="rId23" Type="http://schemas.openxmlformats.org/officeDocument/2006/relationships/tags" Target="../tags/tag97.xml"/><Relationship Id="rId22" Type="http://schemas.openxmlformats.org/officeDocument/2006/relationships/tags" Target="../tags/tag96.xml"/><Relationship Id="rId21" Type="http://schemas.openxmlformats.org/officeDocument/2006/relationships/tags" Target="../tags/tag95.xml"/><Relationship Id="rId20" Type="http://schemas.openxmlformats.org/officeDocument/2006/relationships/tags" Target="../tags/tag94.xml"/><Relationship Id="rId2" Type="http://schemas.openxmlformats.org/officeDocument/2006/relationships/slideLayout" Target="../slideLayouts/slideLayout2.xml"/><Relationship Id="rId19" Type="http://schemas.openxmlformats.org/officeDocument/2006/relationships/slideLayout" Target="../slideLayouts/slideLayout1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8.xml"/><Relationship Id="rId8" Type="http://schemas.openxmlformats.org/officeDocument/2006/relationships/slideLayout" Target="../slideLayouts/slideLayout27.xml"/><Relationship Id="rId7" Type="http://schemas.openxmlformats.org/officeDocument/2006/relationships/slideLayout" Target="../slideLayouts/slideLayout26.xml"/><Relationship Id="rId6" Type="http://schemas.openxmlformats.org/officeDocument/2006/relationships/slideLayout" Target="../slideLayouts/slideLayout25.xml"/><Relationship Id="rId5" Type="http://schemas.openxmlformats.org/officeDocument/2006/relationships/slideLayout" Target="../slideLayouts/slideLayout24.xml"/><Relationship Id="rId4" Type="http://schemas.openxmlformats.org/officeDocument/2006/relationships/slideLayout" Target="../slideLayouts/slideLayout23.xml"/><Relationship Id="rId3" Type="http://schemas.openxmlformats.org/officeDocument/2006/relationships/slideLayout" Target="../slideLayouts/slideLayout22.xml"/><Relationship Id="rId26" Type="http://schemas.openxmlformats.org/officeDocument/2006/relationships/theme" Target="../theme/theme2.xml"/><Relationship Id="rId25" Type="http://schemas.openxmlformats.org/officeDocument/2006/relationships/tags" Target="../tags/tag198.xml"/><Relationship Id="rId24" Type="http://schemas.openxmlformats.org/officeDocument/2006/relationships/tags" Target="../tags/tag197.xml"/><Relationship Id="rId23" Type="http://schemas.openxmlformats.org/officeDocument/2006/relationships/tags" Target="../tags/tag196.xml"/><Relationship Id="rId22" Type="http://schemas.openxmlformats.org/officeDocument/2006/relationships/tags" Target="../tags/tag195.xml"/><Relationship Id="rId21" Type="http://schemas.openxmlformats.org/officeDocument/2006/relationships/tags" Target="../tags/tag194.xml"/><Relationship Id="rId20" Type="http://schemas.openxmlformats.org/officeDocument/2006/relationships/tags" Target="../tags/tag193.xml"/><Relationship Id="rId2" Type="http://schemas.openxmlformats.org/officeDocument/2006/relationships/slideLayout" Target="../slideLayouts/slideLayout21.xml"/><Relationship Id="rId19" Type="http://schemas.openxmlformats.org/officeDocument/2006/relationships/slideLayout" Target="../slideLayouts/slideLayout38.xml"/><Relationship Id="rId18" Type="http://schemas.openxmlformats.org/officeDocument/2006/relationships/slideLayout" Target="../slideLayouts/slideLayout37.xml"/><Relationship Id="rId17" Type="http://schemas.openxmlformats.org/officeDocument/2006/relationships/slideLayout" Target="../slideLayouts/slideLayout36.xml"/><Relationship Id="rId16" Type="http://schemas.openxmlformats.org/officeDocument/2006/relationships/slideLayout" Target="../slideLayouts/slideLayout35.xml"/><Relationship Id="rId15" Type="http://schemas.openxmlformats.org/officeDocument/2006/relationships/slideLayout" Target="../slideLayouts/slideLayout34.xml"/><Relationship Id="rId14" Type="http://schemas.openxmlformats.org/officeDocument/2006/relationships/slideLayout" Target="../slideLayouts/slideLayout33.xml"/><Relationship Id="rId13" Type="http://schemas.openxmlformats.org/officeDocument/2006/relationships/slideLayout" Target="../slideLayouts/slideLayout32.xml"/><Relationship Id="rId12" Type="http://schemas.openxmlformats.org/officeDocument/2006/relationships/slideLayout" Target="../slideLayouts/slideLayout31.xml"/><Relationship Id="rId11" Type="http://schemas.openxmlformats.org/officeDocument/2006/relationships/slideLayout" Target="../slideLayouts/slideLayout30.xml"/><Relationship Id="rId10" Type="http://schemas.openxmlformats.org/officeDocument/2006/relationships/slideLayout" Target="../slideLayouts/slideLayout29.xml"/><Relationship Id="rId1"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p:sp>
        <p:nvSpPr>
          <p:cNvPr id="1026" name="标题占位符 1"/>
          <p:cNvSpPr>
            <a:spLocks noGrp="1"/>
          </p:cNvSpPr>
          <p:nvPr>
            <p:ph type="title"/>
            <p:custDataLst>
              <p:tags r:id="rId20"/>
            </p:custDataLst>
          </p:nvPr>
        </p:nvSpPr>
        <p:spPr>
          <a:xfrm>
            <a:off x="669925" y="454025"/>
            <a:ext cx="10852150" cy="441325"/>
          </a:xfrm>
          <a:prstGeom prst="rect">
            <a:avLst/>
          </a:prstGeom>
          <a:noFill/>
          <a:ln w="9525">
            <a:noFill/>
          </a:ln>
        </p:spPr>
        <p:txBody>
          <a:bodyPr vert="horz" lIns="101600" tIns="38100" rIns="76200" bIns="38100" anchor="t"/>
          <a:p>
            <a:pPr lvl="0"/>
            <a:r>
              <a:rPr lang="zh-CN" altLang="en-US" dirty="0"/>
              <a:t>单击此处编辑母版标题样式</a:t>
            </a:r>
            <a:endParaRPr lang="zh-CN" altLang="en-US" dirty="0"/>
          </a:p>
        </p:txBody>
      </p:sp>
      <p:sp>
        <p:nvSpPr>
          <p:cNvPr id="1027" name="文本占位符 2"/>
          <p:cNvSpPr>
            <a:spLocks noGrp="1"/>
          </p:cNvSpPr>
          <p:nvPr>
            <p:ph type="body"/>
            <p:custDataLst>
              <p:tags r:id="rId21"/>
            </p:custDataLst>
          </p:nvPr>
        </p:nvSpPr>
        <p:spPr>
          <a:xfrm>
            <a:off x="669925" y="963613"/>
            <a:ext cx="10852150" cy="5387975"/>
          </a:xfrm>
          <a:prstGeom prst="rect">
            <a:avLst/>
          </a:prstGeom>
          <a:noFill/>
          <a:ln w="9525">
            <a:noFill/>
          </a:ln>
        </p:spPr>
        <p:txBody>
          <a:bodyPr vert="horz" lIns="101600" tIns="0" rIns="82550" bIns="0" anchor="t"/>
          <a:p>
            <a:pPr lvl="0"/>
            <a:r>
              <a:rPr lang="zh-CN" altLang="en-US" dirty="0"/>
              <a:t>单击此处编辑母版文本样式</a:t>
            </a:r>
            <a:endParaRPr lang="zh-CN" altLang="en-US" dirty="0"/>
          </a:p>
          <a:p>
            <a:pPr lvl="1" indent="-228600"/>
            <a:r>
              <a:rPr lang="zh-CN" altLang="en-US" dirty="0"/>
              <a:t>第二级</a:t>
            </a:r>
            <a:endParaRPr lang="zh-CN" altLang="en-US" dirty="0"/>
          </a:p>
          <a:p>
            <a:pPr lvl="2" indent="-228600"/>
            <a:r>
              <a:rPr lang="zh-CN" altLang="en-US" dirty="0"/>
              <a:t>第三级</a:t>
            </a:r>
            <a:endParaRPr lang="zh-CN" altLang="en-US" dirty="0"/>
          </a:p>
          <a:p>
            <a:pPr lvl="3" indent="-228600"/>
            <a:r>
              <a:rPr lang="zh-CN" altLang="en-US" dirty="0"/>
              <a:t>第四级</a:t>
            </a:r>
            <a:endParaRPr lang="zh-CN" altLang="en-US" dirty="0"/>
          </a:p>
          <a:p>
            <a:pPr lvl="4" indent="-228600"/>
            <a:r>
              <a:rPr lang="zh-CN" altLang="en-US" dirty="0"/>
              <a:t>第五级</a:t>
            </a:r>
            <a:endParaRPr lang="zh-CN" altLang="en-US" dirty="0"/>
          </a:p>
        </p:txBody>
      </p:sp>
      <p:sp>
        <p:nvSpPr>
          <p:cNvPr id="4" name="日期占位符 3"/>
          <p:cNvSpPr>
            <a:spLocks noGrp="1"/>
          </p:cNvSpPr>
          <p:nvPr>
            <p:ph type="dt" sz="half" idx="2"/>
            <p:custDataLst>
              <p:tags r:id="rId22"/>
            </p:custDataLst>
          </p:nvPr>
        </p:nvSpPr>
        <p:spPr>
          <a:xfrm>
            <a:off x="879475" y="6350000"/>
            <a:ext cx="2700338" cy="315913"/>
          </a:xfrm>
          <a:prstGeom prst="rect">
            <a:avLst/>
          </a:prstGeom>
        </p:spPr>
        <p:txBody>
          <a:bodyPr vert="horz" lIns="91440" tIns="45720" rIns="91440" bIns="45720" rtlCol="0" anchor="ctr">
            <a:normAutofit/>
          </a:bodyPr>
          <a:lstStyle>
            <a:lvl1pPr algn="l">
              <a:defRPr sz="1200">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3"/>
            <p:custDataLst>
              <p:tags r:id="rId23"/>
            </p:custDataLst>
          </p:nvPr>
        </p:nvSpPr>
        <p:spPr>
          <a:xfrm>
            <a:off x="4116388" y="6350000"/>
            <a:ext cx="3959225" cy="315913"/>
          </a:xfrm>
          <a:prstGeom prst="rect">
            <a:avLst/>
          </a:prstGeom>
        </p:spPr>
        <p:txBody>
          <a:bodyPr vert="horz" lIns="91440" tIns="45720" rIns="91440" bIns="45720" rtlCol="0" anchor="ctr">
            <a:normAutofit/>
          </a:bodyPr>
          <a:lstStyle>
            <a:lvl1pPr algn="ctr">
              <a:defRPr sz="1200">
                <a:solidFill>
                  <a:schemeClr val="tx1">
                    <a:lumMod val="85000"/>
                    <a:lumOff val="15000"/>
                  </a:schemeClr>
                </a:solidFill>
              </a:defRPr>
            </a:lvl1pPr>
          </a:lstStyle>
          <a:p>
            <a:pPr fontAlgn="base"/>
            <a:endParaRPr lang="zh-CN" altLang="en-US" strike="noStrike" noProof="1" dirty="0"/>
          </a:p>
        </p:txBody>
      </p:sp>
      <p:sp>
        <p:nvSpPr>
          <p:cNvPr id="6" name="灯片编号占位符 5"/>
          <p:cNvSpPr>
            <a:spLocks noGrp="1"/>
          </p:cNvSpPr>
          <p:nvPr>
            <p:ph type="sldNum" sz="quarter" idx="4"/>
            <p:custDataLst>
              <p:tags r:id="rId24"/>
            </p:custDataLst>
          </p:nvPr>
        </p:nvSpPr>
        <p:spPr>
          <a:xfrm>
            <a:off x="8610600" y="6350000"/>
            <a:ext cx="2700338" cy="315913"/>
          </a:xfrm>
          <a:prstGeom prst="rect">
            <a:avLst/>
          </a:prstGeom>
        </p:spPr>
        <p:txBody>
          <a:bodyPr vert="horz" lIns="91440" tIns="45720" rIns="91440" bIns="45720" rtlCol="0" anchor="ctr">
            <a:normAutofit/>
          </a:bodyPr>
          <a:lstStyle>
            <a:lvl1pPr algn="r">
              <a:defRPr sz="1200">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
        <p:nvSpPr>
          <p:cNvPr id="7" name="KSO_TEMPLATE" hidden="1"/>
          <p:cNvSpPr/>
          <p:nvPr>
            <p:custDataLst>
              <p:tags r:id="rId25"/>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trike="noStrike" noProof="1"/>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 id="2147483667" r:id="rId19"/>
  </p:sldLayoutIdLst>
  <p:hf sldNum="0" hdr="0" ftr="0" dt="0"/>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p:sp>
        <p:nvSpPr>
          <p:cNvPr id="2050" name="标题占位符 1"/>
          <p:cNvSpPr>
            <a:spLocks noGrp="1"/>
          </p:cNvSpPr>
          <p:nvPr>
            <p:ph type="title"/>
            <p:custDataLst>
              <p:tags r:id="rId20"/>
            </p:custDataLst>
          </p:nvPr>
        </p:nvSpPr>
        <p:spPr>
          <a:xfrm>
            <a:off x="669925" y="454025"/>
            <a:ext cx="10852150" cy="441325"/>
          </a:xfrm>
          <a:prstGeom prst="rect">
            <a:avLst/>
          </a:prstGeom>
          <a:noFill/>
          <a:ln w="9525">
            <a:noFill/>
          </a:ln>
        </p:spPr>
        <p:txBody>
          <a:bodyPr vert="horz" lIns="101600" tIns="38100" rIns="76200" bIns="38100" anchor="t"/>
          <a:p>
            <a:pPr lvl="0"/>
            <a:r>
              <a:rPr lang="zh-CN" altLang="en-US" dirty="0"/>
              <a:t>单击此处编辑母版标题样式</a:t>
            </a:r>
            <a:endParaRPr lang="zh-CN" altLang="en-US" dirty="0"/>
          </a:p>
        </p:txBody>
      </p:sp>
      <p:sp>
        <p:nvSpPr>
          <p:cNvPr id="2051" name="文本占位符 2"/>
          <p:cNvSpPr>
            <a:spLocks noGrp="1"/>
          </p:cNvSpPr>
          <p:nvPr>
            <p:ph type="body"/>
            <p:custDataLst>
              <p:tags r:id="rId21"/>
            </p:custDataLst>
          </p:nvPr>
        </p:nvSpPr>
        <p:spPr>
          <a:xfrm>
            <a:off x="669925" y="963613"/>
            <a:ext cx="10852150" cy="5387975"/>
          </a:xfrm>
          <a:prstGeom prst="rect">
            <a:avLst/>
          </a:prstGeom>
          <a:noFill/>
          <a:ln w="9525">
            <a:noFill/>
          </a:ln>
        </p:spPr>
        <p:txBody>
          <a:bodyPr vert="horz" lIns="101600" tIns="0" rIns="82550" bIns="0" anchor="t"/>
          <a:p>
            <a:pPr lvl="0"/>
            <a:r>
              <a:rPr lang="zh-CN" altLang="en-US" dirty="0"/>
              <a:t>单击此处编辑母版文本样式</a:t>
            </a:r>
            <a:endParaRPr lang="zh-CN" altLang="en-US" dirty="0"/>
          </a:p>
          <a:p>
            <a:pPr lvl="1" indent="-228600"/>
            <a:r>
              <a:rPr lang="zh-CN" altLang="en-US" dirty="0"/>
              <a:t>第二级</a:t>
            </a:r>
            <a:endParaRPr lang="zh-CN" altLang="en-US" dirty="0"/>
          </a:p>
          <a:p>
            <a:pPr lvl="2" indent="-228600"/>
            <a:r>
              <a:rPr lang="zh-CN" altLang="en-US" dirty="0"/>
              <a:t>第三级</a:t>
            </a:r>
            <a:endParaRPr lang="zh-CN" altLang="en-US" dirty="0"/>
          </a:p>
          <a:p>
            <a:pPr lvl="3" indent="-228600"/>
            <a:r>
              <a:rPr lang="zh-CN" altLang="en-US" dirty="0"/>
              <a:t>第四级</a:t>
            </a:r>
            <a:endParaRPr lang="zh-CN" altLang="en-US" dirty="0"/>
          </a:p>
          <a:p>
            <a:pPr lvl="4" indent="-228600"/>
            <a:r>
              <a:rPr lang="zh-CN" altLang="en-US" dirty="0"/>
              <a:t>第五级</a:t>
            </a:r>
            <a:endParaRPr lang="zh-CN" altLang="en-US" dirty="0"/>
          </a:p>
        </p:txBody>
      </p:sp>
      <p:sp>
        <p:nvSpPr>
          <p:cNvPr id="4" name="日期占位符 3"/>
          <p:cNvSpPr>
            <a:spLocks noGrp="1"/>
          </p:cNvSpPr>
          <p:nvPr>
            <p:ph type="dt" sz="half" idx="2"/>
            <p:custDataLst>
              <p:tags r:id="rId22"/>
            </p:custDataLst>
          </p:nvPr>
        </p:nvSpPr>
        <p:spPr>
          <a:xfrm>
            <a:off x="879475" y="6350000"/>
            <a:ext cx="2700338" cy="315913"/>
          </a:xfrm>
          <a:prstGeom prst="rect">
            <a:avLst/>
          </a:prstGeom>
        </p:spPr>
        <p:txBody>
          <a:bodyPr vert="horz" lIns="91440" tIns="45720" rIns="91440" bIns="45720" rtlCol="0" anchor="ctr">
            <a:normAutofit/>
          </a:bodyPr>
          <a:lstStyle>
            <a:lvl1pPr algn="l">
              <a:defRPr sz="1200">
                <a:solidFill>
                  <a:schemeClr val="tx1">
                    <a:lumMod val="85000"/>
                    <a:lumOff val="15000"/>
                  </a:schemeClr>
                </a:solidFill>
              </a:defRPr>
            </a:lvl1pPr>
          </a:lstStyle>
          <a:p>
            <a:pPr fontAlgn="base"/>
            <a:fld id="{760FBDFE-C587-4B4C-A407-44438C67B59E}" type="datetimeFigureOut">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a:p>
        </p:txBody>
      </p:sp>
      <p:sp>
        <p:nvSpPr>
          <p:cNvPr id="5" name="页脚占位符 4"/>
          <p:cNvSpPr>
            <a:spLocks noGrp="1"/>
          </p:cNvSpPr>
          <p:nvPr>
            <p:ph type="ftr" sz="quarter" idx="3"/>
            <p:custDataLst>
              <p:tags r:id="rId23"/>
            </p:custDataLst>
          </p:nvPr>
        </p:nvSpPr>
        <p:spPr>
          <a:xfrm>
            <a:off x="4116388" y="6350000"/>
            <a:ext cx="3959225" cy="315913"/>
          </a:xfrm>
          <a:prstGeom prst="rect">
            <a:avLst/>
          </a:prstGeom>
        </p:spPr>
        <p:txBody>
          <a:bodyPr vert="horz" lIns="91440" tIns="45720" rIns="91440" bIns="45720" rtlCol="0" anchor="ctr">
            <a:normAutofit/>
          </a:bodyPr>
          <a:lstStyle>
            <a:lvl1pPr algn="ctr">
              <a:defRPr sz="1200">
                <a:solidFill>
                  <a:schemeClr val="tx1">
                    <a:lumMod val="85000"/>
                    <a:lumOff val="15000"/>
                  </a:schemeClr>
                </a:solidFill>
              </a:defRPr>
            </a:lvl1pPr>
          </a:lstStyle>
          <a:p>
            <a:pPr fontAlgn="base"/>
            <a:endParaRPr lang="zh-CN" altLang="en-US" strike="noStrike" noProof="1" dirty="0"/>
          </a:p>
        </p:txBody>
      </p:sp>
      <p:sp>
        <p:nvSpPr>
          <p:cNvPr id="6" name="灯片编号占位符 5"/>
          <p:cNvSpPr>
            <a:spLocks noGrp="1"/>
          </p:cNvSpPr>
          <p:nvPr>
            <p:ph type="sldNum" sz="quarter" idx="4"/>
            <p:custDataLst>
              <p:tags r:id="rId24"/>
            </p:custDataLst>
          </p:nvPr>
        </p:nvSpPr>
        <p:spPr>
          <a:xfrm>
            <a:off x="8610600" y="6350000"/>
            <a:ext cx="2700338" cy="315913"/>
          </a:xfrm>
          <a:prstGeom prst="rect">
            <a:avLst/>
          </a:prstGeom>
        </p:spPr>
        <p:txBody>
          <a:bodyPr vert="horz" lIns="91440" tIns="45720" rIns="91440" bIns="45720" rtlCol="0" anchor="ctr">
            <a:normAutofit/>
          </a:bodyPr>
          <a:lstStyle>
            <a:lvl1pPr algn="r">
              <a:defRPr sz="1200">
                <a:solidFill>
                  <a:schemeClr val="tx1">
                    <a:lumMod val="85000"/>
                    <a:lumOff val="15000"/>
                  </a:schemeClr>
                </a:solidFill>
              </a:defRPr>
            </a:lvl1pPr>
          </a:lstStyle>
          <a:p>
            <a:pPr fontAlgn="base"/>
            <a:fld id="{49AE70B2-8BF9-45C0-BB95-33D1B9D3A854}" type="slidenum">
              <a:rPr lang="zh-CN" altLang="en-US" strike="noStrike" noProof="1" smtClean="0">
                <a:latin typeface="Arial" panose="020B0604020202020204" pitchFamily="34" charset="0"/>
                <a:ea typeface="宋体" panose="02010600030101010101" pitchFamily="2" charset="-122"/>
                <a:cs typeface="+mn-cs"/>
              </a:rPr>
            </a:fld>
            <a:endParaRPr lang="zh-CN" altLang="en-US" strike="noStrike" noProof="1" dirty="0"/>
          </a:p>
        </p:txBody>
      </p:sp>
      <p:sp>
        <p:nvSpPr>
          <p:cNvPr id="7" name="KSO_TEMPLATE" hidden="1"/>
          <p:cNvSpPr/>
          <p:nvPr userDrawn="1">
            <p:custDataLst>
              <p:tags r:id="rId25"/>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fontAlgn="base"/>
            <a:endParaRPr lang="zh-CN" altLang="en-US" sz="1800" strike="noStrike" noProof="1"/>
          </a:p>
        </p:txBody>
      </p:sp>
    </p:spTree>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73" r:id="rId5"/>
    <p:sldLayoutId id="2147483674" r:id="rId6"/>
    <p:sldLayoutId id="2147483675" r:id="rId7"/>
    <p:sldLayoutId id="2147483676" r:id="rId8"/>
    <p:sldLayoutId id="2147483677" r:id="rId9"/>
    <p:sldLayoutId id="2147483678" r:id="rId10"/>
    <p:sldLayoutId id="2147483679" r:id="rId11"/>
    <p:sldLayoutId id="2147483680" r:id="rId12"/>
    <p:sldLayoutId id="2147483681" r:id="rId13"/>
    <p:sldLayoutId id="2147483682" r:id="rId14"/>
    <p:sldLayoutId id="2147483683" r:id="rId15"/>
    <p:sldLayoutId id="2147483684" r:id="rId16"/>
    <p:sldLayoutId id="2147483685" r:id="rId17"/>
    <p:sldLayoutId id="2147483686" r:id="rId18"/>
    <p:sldLayoutId id="2147483687" r:id="rId19"/>
  </p:sldLayoutIdLst>
  <p:hf sldNum="0" hdr="0" ftr="0" dt="0"/>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Arial" panose="020B0604020202020204" pitchFamily="34" charset="0"/>
          <a:ea typeface="微软雅黑" panose="020B050302020402020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panose="020B050302020402020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199.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tags" Target="../tags/tag217.xml"/><Relationship Id="rId1"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tags" Target="../tags/tag218.xml"/><Relationship Id="rId1" Type="http://schemas.openxmlformats.org/officeDocument/2006/relationships/image" Target="../media/image12.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image" Target="../media/image14.png"/><Relationship Id="rId1" Type="http://schemas.openxmlformats.org/officeDocument/2006/relationships/image" Target="../media/image13.png"/></Relationships>
</file>

<file path=ppt/slides/_rels/slide13.xml.rels><?xml version="1.0" encoding="UTF-8" standalone="yes"?>
<Relationships xmlns="http://schemas.openxmlformats.org/package/2006/relationships"><Relationship Id="rId8" Type="http://schemas.openxmlformats.org/officeDocument/2006/relationships/slideLayout" Target="../slideLayouts/slideLayout23.xml"/><Relationship Id="rId7" Type="http://schemas.openxmlformats.org/officeDocument/2006/relationships/tags" Target="../tags/tag219.xml"/><Relationship Id="rId6" Type="http://schemas.openxmlformats.org/officeDocument/2006/relationships/image" Target="../media/image16.png"/><Relationship Id="rId5" Type="http://schemas.microsoft.com/office/2007/relationships/media" Target="../media/media2.mp4"/><Relationship Id="rId4" Type="http://schemas.openxmlformats.org/officeDocument/2006/relationships/video" Target="../media/media2.mp4"/><Relationship Id="rId3" Type="http://schemas.openxmlformats.org/officeDocument/2006/relationships/image" Target="../media/image15.png"/><Relationship Id="rId2" Type="http://schemas.microsoft.com/office/2007/relationships/media" Target="../media/media1.mp4"/><Relationship Id="rId1" Type="http://schemas.openxmlformats.org/officeDocument/2006/relationships/video" Target="../media/media1.mp4"/></Relationships>
</file>

<file path=ppt/slides/_rels/slide14.xml.rels><?xml version="1.0" encoding="UTF-8" standalone="yes"?>
<Relationships xmlns="http://schemas.openxmlformats.org/package/2006/relationships"><Relationship Id="rId4" Type="http://schemas.openxmlformats.org/officeDocument/2006/relationships/slideLayout" Target="../slideLayouts/slideLayout23.xml"/><Relationship Id="rId3" Type="http://schemas.openxmlformats.org/officeDocument/2006/relationships/image" Target="../media/image17.png"/><Relationship Id="rId2" Type="http://schemas.microsoft.com/office/2007/relationships/media" Target="../media/media3.mp4"/><Relationship Id="rId1" Type="http://schemas.openxmlformats.org/officeDocument/2006/relationships/video" Target="../media/media3.mp4"/></Relationships>
</file>

<file path=ppt/slides/_rels/slide2.xml.rels><?xml version="1.0" encoding="UTF-8" standalone="yes"?>
<Relationships xmlns="http://schemas.openxmlformats.org/package/2006/relationships"><Relationship Id="rId9" Type="http://schemas.openxmlformats.org/officeDocument/2006/relationships/tags" Target="../tags/tag208.xml"/><Relationship Id="rId8" Type="http://schemas.openxmlformats.org/officeDocument/2006/relationships/tags" Target="../tags/tag207.xml"/><Relationship Id="rId7" Type="http://schemas.openxmlformats.org/officeDocument/2006/relationships/tags" Target="../tags/tag206.xml"/><Relationship Id="rId6" Type="http://schemas.openxmlformats.org/officeDocument/2006/relationships/tags" Target="../tags/tag205.xml"/><Relationship Id="rId5" Type="http://schemas.openxmlformats.org/officeDocument/2006/relationships/tags" Target="../tags/tag204.xml"/><Relationship Id="rId4" Type="http://schemas.openxmlformats.org/officeDocument/2006/relationships/tags" Target="../tags/tag203.xml"/><Relationship Id="rId3" Type="http://schemas.openxmlformats.org/officeDocument/2006/relationships/tags" Target="../tags/tag202.xml"/><Relationship Id="rId2" Type="http://schemas.openxmlformats.org/officeDocument/2006/relationships/tags" Target="../tags/tag201.xml"/><Relationship Id="rId16" Type="http://schemas.openxmlformats.org/officeDocument/2006/relationships/slideLayout" Target="../slideLayouts/slideLayout25.xml"/><Relationship Id="rId15" Type="http://schemas.openxmlformats.org/officeDocument/2006/relationships/themeOverride" Target="../theme/themeOverride1.xml"/><Relationship Id="rId14" Type="http://schemas.openxmlformats.org/officeDocument/2006/relationships/tags" Target="../tags/tag213.xml"/><Relationship Id="rId13" Type="http://schemas.openxmlformats.org/officeDocument/2006/relationships/tags" Target="../tags/tag212.xml"/><Relationship Id="rId12" Type="http://schemas.openxmlformats.org/officeDocument/2006/relationships/tags" Target="../tags/tag211.xml"/><Relationship Id="rId11" Type="http://schemas.openxmlformats.org/officeDocument/2006/relationships/tags" Target="../tags/tag210.xml"/><Relationship Id="rId10" Type="http://schemas.openxmlformats.org/officeDocument/2006/relationships/tags" Target="../tags/tag209.xml"/><Relationship Id="rId1" Type="http://schemas.openxmlformats.org/officeDocument/2006/relationships/tags" Target="../tags/tag200.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6.xml"/><Relationship Id="rId1" Type="http://schemas.openxmlformats.org/officeDocument/2006/relationships/image" Target="../media/image1.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6.xml"/></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26.xml"/><Relationship Id="rId2" Type="http://schemas.openxmlformats.org/officeDocument/2006/relationships/image" Target="../media/image3.png"/><Relationship Id="rId1"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1.xml"/><Relationship Id="rId2" Type="http://schemas.openxmlformats.org/officeDocument/2006/relationships/tags" Target="../tags/tag214.xml"/><Relationship Id="rId1" Type="http://schemas.openxmlformats.org/officeDocument/2006/relationships/image" Target="../media/image4.pn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5.xml"/><Relationship Id="rId5" Type="http://schemas.openxmlformats.org/officeDocument/2006/relationships/slideLayout" Target="../slideLayouts/slideLayout21.xml"/><Relationship Id="rId4" Type="http://schemas.openxmlformats.org/officeDocument/2006/relationships/tags" Target="../tags/tag215.xml"/><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21.xml"/><Relationship Id="rId4" Type="http://schemas.openxmlformats.org/officeDocument/2006/relationships/tags" Target="../tags/tag216.xml"/><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6865" name="标题 1"/>
          <p:cNvSpPr>
            <a:spLocks noGrp="1"/>
          </p:cNvSpPr>
          <p:nvPr>
            <p:ph type="ctrTitle" hasCustomPrompt="1"/>
          </p:nvPr>
        </p:nvSpPr>
        <p:spPr>
          <a:xfrm>
            <a:off x="1932940" y="1938020"/>
            <a:ext cx="8350885" cy="1173480"/>
          </a:xfrm>
        </p:spPr>
        <p:txBody>
          <a:bodyPr vert="horz" lIns="90000" tIns="46800" rIns="90000" bIns="46800" anchor="b" anchorCtr="0">
            <a:normAutofit fontScale="90000"/>
          </a:bodyPr>
          <a:p>
            <a:pPr defTabSz="914400" fontAlgn="auto">
              <a:buClrTx/>
              <a:buSzTx/>
              <a:buFontTx/>
            </a:pPr>
            <a:r>
              <a:rPr lang="zh-CN" altLang="en-US" strike="noStrike" kern="1200" spc="200" normalizeH="0" baseline="0" noProof="1">
                <a:gradFill>
                  <a:gsLst>
                    <a:gs pos="21000">
                      <a:srgbClr val="53575C"/>
                    </a:gs>
                    <a:gs pos="88000">
                      <a:srgbClr val="C5C7CA"/>
                    </a:gs>
                  </a:gsLst>
                  <a:lin ang="5400000"/>
                </a:gradFill>
                <a:effectLst/>
                <a:latin typeface="Arial" panose="020B0604020202020204" pitchFamily="34" charset="0"/>
                <a:ea typeface="汉仪旗黑-85S" panose="00020600040101010101" pitchFamily="18" charset="-122"/>
                <a:cs typeface="+mj-cs"/>
              </a:rPr>
              <a:t>人机交互课程设计结题报告</a:t>
            </a:r>
            <a:endParaRPr lang="zh-CN" altLang="en-US" strike="noStrike" kern="1200" spc="200" normalizeH="0" baseline="0" noProof="1">
              <a:gradFill>
                <a:gsLst>
                  <a:gs pos="21000">
                    <a:srgbClr val="53575C"/>
                  </a:gs>
                  <a:gs pos="88000">
                    <a:srgbClr val="C5C7CA"/>
                  </a:gs>
                </a:gsLst>
                <a:lin ang="5400000"/>
              </a:gradFill>
              <a:effectLst/>
              <a:latin typeface="Arial" panose="020B0604020202020204" pitchFamily="34" charset="0"/>
              <a:ea typeface="汉仪旗黑-85S" panose="00020600040101010101" pitchFamily="18" charset="-122"/>
              <a:cs typeface="+mj-cs"/>
            </a:endParaRPr>
          </a:p>
        </p:txBody>
      </p:sp>
      <p:sp>
        <p:nvSpPr>
          <p:cNvPr id="36866" name="副标题 2"/>
          <p:cNvSpPr>
            <a:spLocks noGrp="1"/>
          </p:cNvSpPr>
          <p:nvPr>
            <p:ph type="subTitle" idx="1" hasCustomPrompt="1"/>
          </p:nvPr>
        </p:nvSpPr>
        <p:spPr>
          <a:xfrm>
            <a:off x="3068955" y="3111500"/>
            <a:ext cx="6247130" cy="1001395"/>
          </a:xfrm>
        </p:spPr>
        <p:txBody>
          <a:bodyPr vert="horz" lIns="90000" tIns="46800" rIns="90000" bIns="46800" anchor="t">
            <a:noAutofit/>
          </a:bodyPr>
          <a:p>
            <a:pPr defTabSz="914400" fontAlgn="auto">
              <a:buClrTx/>
              <a:buSzTx/>
            </a:pPr>
            <a:r>
              <a:rPr lang="zh-CN" altLang="en-US" sz="4000" strike="noStrike" kern="1200" spc="150" normalizeH="0" baseline="0" noProof="1">
                <a:gradFill>
                  <a:gsLst>
                    <a:gs pos="21000">
                      <a:srgbClr val="53575C"/>
                    </a:gs>
                    <a:gs pos="88000">
                      <a:srgbClr val="C5C7CA"/>
                    </a:gs>
                  </a:gsLst>
                  <a:lin ang="5400000"/>
                </a:gradFill>
                <a:effectLst/>
                <a:latin typeface="Arial" panose="020B0604020202020204" pitchFamily="34" charset="0"/>
                <a:ea typeface="微软雅黑" panose="020B0503020204020204" charset="-122"/>
                <a:cs typeface="+mn-cs"/>
              </a:rPr>
              <a:t>声纹检测语音解锁</a:t>
            </a:r>
            <a:endParaRPr lang="zh-CN" altLang="en-US" sz="4000" strike="noStrike" kern="1200" spc="150" normalizeH="0" baseline="0" noProof="1">
              <a:gradFill>
                <a:gsLst>
                  <a:gs pos="21000">
                    <a:srgbClr val="53575C"/>
                  </a:gs>
                  <a:gs pos="88000">
                    <a:srgbClr val="C5C7CA"/>
                  </a:gs>
                </a:gsLst>
                <a:lin ang="5400000"/>
              </a:gradFill>
              <a:effectLst/>
              <a:latin typeface="Arial" panose="020B0604020202020204" pitchFamily="34" charset="0"/>
              <a:ea typeface="微软雅黑" panose="020B0503020204020204" charset="-122"/>
              <a:cs typeface="+mn-cs"/>
            </a:endParaRPr>
          </a:p>
        </p:txBody>
      </p:sp>
      <p:sp>
        <p:nvSpPr>
          <p:cNvPr id="36867" name="文本占位符 3"/>
          <p:cNvSpPr>
            <a:spLocks noGrp="1"/>
          </p:cNvSpPr>
          <p:nvPr>
            <p:ph type="body" sz="quarter" idx="13" hasCustomPrompt="1"/>
          </p:nvPr>
        </p:nvSpPr>
        <p:spPr>
          <a:xfrm>
            <a:off x="8282940" y="4454525"/>
            <a:ext cx="3148330" cy="1720215"/>
          </a:xfrm>
        </p:spPr>
        <p:txBody>
          <a:bodyPr vert="horz" lIns="90000" tIns="46800" rIns="90000" bIns="46800" anchor="b">
            <a:noAutofit/>
            <a:scene3d>
              <a:camera prst="orthographicFront"/>
              <a:lightRig rig="soft" dir="t">
                <a:rot lat="0" lon="0" rev="15600000"/>
              </a:lightRig>
            </a:scene3d>
            <a:sp3d extrusionH="57150" prstMaterial="softEdge">
              <a:bevelT w="25400" h="38100"/>
            </a:sp3d>
          </a:bodyPr>
          <a:p>
            <a:pPr defTabSz="914400">
              <a:lnSpc>
                <a:spcPct val="100000"/>
              </a:lnSpc>
              <a:buClrTx/>
              <a:buSzTx/>
            </a:pPr>
            <a:r>
              <a:rPr lang="zh-CN" altLang="en-US" sz="2000" strike="noStrike" kern="1200" spc="150" normalizeH="0" baseline="0" noProof="1">
                <a:solidFill>
                  <a:schemeClr val="accent4"/>
                </a:solidFill>
                <a:effectLst/>
                <a:latin typeface="Arial" panose="020B0604020202020204" pitchFamily="34" charset="0"/>
                <a:ea typeface="微软雅黑" panose="020B0503020204020204" charset="-122"/>
                <a:cs typeface="+mn-cs"/>
              </a:rPr>
              <a:t>第十组：</a:t>
            </a:r>
            <a:endParaRPr lang="zh-CN" altLang="en-US" sz="2000" strike="noStrike" kern="1200" spc="150" normalizeH="0" baseline="0" noProof="1">
              <a:solidFill>
                <a:schemeClr val="accent4"/>
              </a:solidFill>
              <a:effectLst/>
              <a:latin typeface="Arial" panose="020B0604020202020204" pitchFamily="34" charset="0"/>
              <a:ea typeface="微软雅黑" panose="020B0503020204020204" charset="-122"/>
              <a:cs typeface="+mn-cs"/>
            </a:endParaRPr>
          </a:p>
          <a:p>
            <a:pPr defTabSz="914400">
              <a:lnSpc>
                <a:spcPct val="100000"/>
              </a:lnSpc>
              <a:buClrTx/>
              <a:buSzTx/>
            </a:pPr>
            <a:r>
              <a:rPr lang="en-US" altLang="zh-CN" sz="2000" strike="noStrike" kern="1200" spc="150" normalizeH="0" baseline="0" noProof="1">
                <a:solidFill>
                  <a:schemeClr val="accent4"/>
                </a:solidFill>
                <a:effectLst/>
                <a:latin typeface="Arial" panose="020B0604020202020204" pitchFamily="34" charset="0"/>
                <a:ea typeface="微软雅黑" panose="020B0503020204020204" charset="-122"/>
                <a:cs typeface="+mn-cs"/>
              </a:rPr>
              <a:t>06016138 </a:t>
            </a:r>
            <a:r>
              <a:rPr lang="zh-CN" altLang="en-US" sz="2000" strike="noStrike" kern="1200" spc="150" normalizeH="0" baseline="0" noProof="1">
                <a:solidFill>
                  <a:schemeClr val="accent4"/>
                </a:solidFill>
                <a:effectLst/>
                <a:latin typeface="Arial" panose="020B0604020202020204" pitchFamily="34" charset="0"/>
                <a:ea typeface="微软雅黑" panose="020B0503020204020204" charset="-122"/>
                <a:cs typeface="+mn-cs"/>
              </a:rPr>
              <a:t>柳源</a:t>
            </a:r>
            <a:endParaRPr lang="zh-CN" altLang="en-US" sz="2000" strike="noStrike" kern="1200" spc="150" normalizeH="0" baseline="0" noProof="1">
              <a:solidFill>
                <a:schemeClr val="accent4"/>
              </a:solidFill>
              <a:effectLst/>
              <a:latin typeface="Arial" panose="020B0604020202020204" pitchFamily="34" charset="0"/>
              <a:ea typeface="微软雅黑" panose="020B0503020204020204" charset="-122"/>
              <a:cs typeface="+mn-cs"/>
            </a:endParaRPr>
          </a:p>
          <a:p>
            <a:pPr defTabSz="914400">
              <a:lnSpc>
                <a:spcPct val="100000"/>
              </a:lnSpc>
              <a:buClrTx/>
              <a:buSzTx/>
            </a:pPr>
            <a:r>
              <a:rPr lang="en-US" altLang="zh-CN" sz="2000" strike="noStrike" kern="1200" spc="150" normalizeH="0" baseline="0" noProof="1">
                <a:solidFill>
                  <a:schemeClr val="accent4"/>
                </a:solidFill>
                <a:effectLst/>
                <a:latin typeface="Arial" panose="020B0604020202020204" pitchFamily="34" charset="0"/>
                <a:ea typeface="微软雅黑" panose="020B0503020204020204" charset="-122"/>
                <a:cs typeface="+mn-cs"/>
              </a:rPr>
              <a:t>06916135 </a:t>
            </a:r>
            <a:r>
              <a:rPr lang="zh-CN" altLang="en-US" sz="2000" strike="noStrike" kern="1200" spc="150" normalizeH="0" baseline="0" noProof="1">
                <a:solidFill>
                  <a:schemeClr val="accent4"/>
                </a:solidFill>
                <a:effectLst/>
                <a:latin typeface="Arial" panose="020B0604020202020204" pitchFamily="34" charset="0"/>
                <a:ea typeface="微软雅黑" panose="020B0503020204020204" charset="-122"/>
                <a:cs typeface="+mn-cs"/>
              </a:rPr>
              <a:t>王力</a:t>
            </a:r>
            <a:endParaRPr lang="zh-CN" altLang="en-US" sz="2000" strike="noStrike" kern="1200" spc="150" normalizeH="0" baseline="0" noProof="1">
              <a:solidFill>
                <a:schemeClr val="accent4"/>
              </a:solidFill>
              <a:effectLst/>
              <a:latin typeface="Arial" panose="020B0604020202020204" pitchFamily="34" charset="0"/>
              <a:ea typeface="微软雅黑" panose="020B0503020204020204" charset="-122"/>
              <a:cs typeface="+mn-cs"/>
            </a:endParaRPr>
          </a:p>
          <a:p>
            <a:pPr defTabSz="914400">
              <a:lnSpc>
                <a:spcPct val="100000"/>
              </a:lnSpc>
              <a:buClrTx/>
              <a:buSzTx/>
            </a:pPr>
            <a:r>
              <a:rPr lang="en-US" altLang="zh-CN" sz="2000" strike="noStrike" kern="1200" spc="150" normalizeH="0" baseline="0" noProof="1">
                <a:solidFill>
                  <a:schemeClr val="accent4"/>
                </a:solidFill>
                <a:effectLst/>
                <a:latin typeface="Arial" panose="020B0604020202020204" pitchFamily="34" charset="0"/>
                <a:ea typeface="微软雅黑" panose="020B0503020204020204" charset="-122"/>
                <a:cs typeface="+mn-cs"/>
              </a:rPr>
              <a:t>06016302 </a:t>
            </a:r>
            <a:r>
              <a:rPr lang="zh-CN" altLang="en-US" sz="2000" strike="noStrike" kern="1200" spc="150" normalizeH="0" baseline="0" noProof="1">
                <a:solidFill>
                  <a:schemeClr val="accent4"/>
                </a:solidFill>
                <a:effectLst/>
                <a:latin typeface="Arial" panose="020B0604020202020204" pitchFamily="34" charset="0"/>
                <a:ea typeface="微软雅黑" panose="020B0503020204020204" charset="-122"/>
                <a:cs typeface="+mn-cs"/>
              </a:rPr>
              <a:t>王翘楚</a:t>
            </a:r>
            <a:endParaRPr lang="zh-CN" altLang="en-US" sz="2000" strike="noStrike" kern="1200" spc="150" normalizeH="0" baseline="0" noProof="1">
              <a:solidFill>
                <a:schemeClr val="accent4"/>
              </a:solidFill>
              <a:effectLst/>
              <a:latin typeface="Arial" panose="020B0604020202020204" pitchFamily="34" charset="0"/>
              <a:ea typeface="微软雅黑" panose="020B0503020204020204" charset="-122"/>
              <a:cs typeface="+mn-cs"/>
            </a:endParaRPr>
          </a:p>
        </p:txBody>
      </p:sp>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3009" name="标题 1"/>
          <p:cNvSpPr>
            <a:spLocks noGrp="1"/>
          </p:cNvSpPr>
          <p:nvPr>
            <p:ph type="title"/>
          </p:nvPr>
        </p:nvSpPr>
        <p:spPr>
          <a:xfrm>
            <a:off x="669925" y="305753"/>
            <a:ext cx="10852150" cy="442913"/>
          </a:xfrm>
        </p:spPr>
        <p:txBody>
          <a:bodyPr lIns="101600" tIns="38100" rIns="76200" bIns="38100" rtlCol="0" anchor="t" anchorCtr="0">
            <a:noAutofit/>
          </a:bodyPr>
          <a:p>
            <a:pPr marL="0" marR="0" indent="0" algn="l" defTabSz="914400" rtl="0" eaLnBrk="1" fontAlgn="auto" latinLnBrk="0" hangingPunct="1">
              <a:lnSpc>
                <a:spcPct val="100000"/>
              </a:lnSpc>
              <a:spcBef>
                <a:spcPct val="0"/>
              </a:spcBef>
              <a:spcAft>
                <a:spcPct val="0"/>
              </a:spcAft>
              <a:buClrTx/>
              <a:buSzTx/>
              <a:buFontTx/>
              <a:buNone/>
            </a:pPr>
            <a:r>
              <a:rPr kumimoji="0" lang="zh-CN" altLang="en-US" sz="3200" b="1" i="0" u="none" strike="noStrike" kern="1200" cap="none" spc="200" normalizeH="0" baseline="0" noProof="1">
                <a:solidFill>
                  <a:schemeClr val="tx1">
                    <a:lumMod val="85000"/>
                    <a:lumOff val="15000"/>
                  </a:schemeClr>
                </a:solidFill>
                <a:uFillTx/>
                <a:latin typeface="Arial" panose="020B0604020202020204" pitchFamily="34" charset="0"/>
                <a:ea typeface="微软雅黑" panose="020B0503020204020204" charset="-122"/>
                <a:cs typeface="+mj-cs"/>
                <a:sym typeface="微软雅黑" panose="020B0503020204020204" charset="-122"/>
              </a:rPr>
              <a:t>高斯混合模型</a:t>
            </a:r>
            <a:endParaRPr kumimoji="0" lang="zh-CN" altLang="en-US" sz="3200" b="1" i="0" u="none" strike="noStrike" kern="1200" cap="none" spc="200" normalizeH="0" baseline="0" noProof="1">
              <a:solidFill>
                <a:schemeClr val="tx1">
                  <a:lumMod val="85000"/>
                  <a:lumOff val="15000"/>
                </a:schemeClr>
              </a:solidFill>
              <a:uFillTx/>
              <a:latin typeface="Arial" panose="020B0604020202020204" pitchFamily="34" charset="0"/>
              <a:ea typeface="微软雅黑" panose="020B0503020204020204" charset="-122"/>
              <a:cs typeface="+mj-cs"/>
              <a:sym typeface="微软雅黑" panose="020B0503020204020204" charset="-122"/>
            </a:endParaRPr>
          </a:p>
        </p:txBody>
      </p:sp>
      <p:sp>
        <p:nvSpPr>
          <p:cNvPr id="3" name="内容占位符 2"/>
          <p:cNvSpPr>
            <a:spLocks noGrp="1"/>
          </p:cNvSpPr>
          <p:nvPr>
            <p:ph idx="1"/>
          </p:nvPr>
        </p:nvSpPr>
        <p:spPr>
          <a:xfrm>
            <a:off x="669925" y="952500"/>
            <a:ext cx="10852150" cy="5389563"/>
          </a:xfrm>
        </p:spPr>
        <p:txBody>
          <a:bodyPr lIns="101600" tIns="0" rIns="82550" bIns="0" rtlCol="0">
            <a:noAutofit/>
          </a:bodyPr>
          <a:p>
            <a:pPr marL="0" marR="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r>
              <a:rPr kumimoji="0" lang="zh-CN" altLang="en-US" sz="2000" b="1"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rPr>
              <a:t>代码实现</a:t>
            </a:r>
            <a:r>
              <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rPr>
              <a:t>分为两部分：</a:t>
            </a:r>
            <a:endPar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endParaRPr>
          </a:p>
          <a:p>
            <a:pPr marL="457200" marR="0" indent="-457200" algn="l" defTabSz="914400" rtl="0" eaLnBrk="1" fontAlgn="auto" latinLnBrk="0" hangingPunct="1">
              <a:lnSpc>
                <a:spcPct val="130000"/>
              </a:lnSpc>
              <a:spcBef>
                <a:spcPts val="0"/>
              </a:spcBef>
              <a:spcAft>
                <a:spcPts val="1000"/>
              </a:spcAft>
              <a:buClrTx/>
              <a:buSzTx/>
              <a:buFont typeface="+mj-lt"/>
              <a:buAutoNum type="arabicPeriod"/>
            </a:pPr>
            <a:r>
              <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rPr>
              <a:t>训练高斯混合模型</a:t>
            </a:r>
            <a:r>
              <a:rPr kumimoji="0" lang="en-US" altLang="zh-CN"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rPr>
              <a:t>(TrainModelsFunc)</a:t>
            </a:r>
            <a:endParaRPr kumimoji="0" lang="en-US" altLang="zh-CN"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endParaRPr>
          </a:p>
          <a:p>
            <a:pPr marL="228600" marR="0" indent="-228600" algn="l" defTabSz="914400" rtl="0" eaLnBrk="1" fontAlgn="auto" latinLnBrk="0" hangingPunct="1">
              <a:lnSpc>
                <a:spcPct val="130000"/>
              </a:lnSpc>
              <a:spcBef>
                <a:spcPts val="0"/>
              </a:spcBef>
              <a:spcAft>
                <a:spcPts val="1000"/>
              </a:spcAft>
              <a:buClrTx/>
              <a:buSzTx/>
              <a:buFont typeface="Wingdings" panose="05000000000000000000" charset="0"/>
              <a:buChar char="Ø"/>
            </a:pPr>
            <a:r>
              <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rPr>
              <a:t>可以直接调用GaussianMixture函数（在</a:t>
            </a:r>
            <a:r>
              <a:rPr kumimoji="0" lang="en-US" altLang="zh-CN"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rPr>
              <a:t>3.7</a:t>
            </a:r>
            <a:r>
              <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rPr>
              <a:t>以后的版本就从以前的</a:t>
            </a:r>
            <a:r>
              <a:rPr kumimoji="0" lang="en-US" altLang="zh-CN"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rPr>
              <a:t>GMM</a:t>
            </a:r>
            <a:r>
              <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rPr>
              <a:t>变成了GaussianMixture，参数调用上有变化，可以参考官方文档</a:t>
            </a:r>
            <a:r>
              <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rPr>
              <a:t>）</a:t>
            </a:r>
            <a:endPar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endParaRPr>
          </a:p>
          <a:p>
            <a:pPr marL="0" marR="0" indent="0" algn="l" defTabSz="914400" rtl="0" eaLnBrk="1" fontAlgn="auto" latinLnBrk="0" hangingPunct="1">
              <a:lnSpc>
                <a:spcPct val="130000"/>
              </a:lnSpc>
              <a:spcBef>
                <a:spcPts val="0"/>
              </a:spcBef>
              <a:spcAft>
                <a:spcPts val="1000"/>
              </a:spcAft>
              <a:buClrTx/>
              <a:buSzTx/>
              <a:buFont typeface="Wingdings" panose="05000000000000000000" charset="0"/>
              <a:buNone/>
            </a:pPr>
            <a:endPar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endParaRPr>
          </a:p>
          <a:p>
            <a:pPr marL="0" marR="0" indent="0" algn="l" defTabSz="914400" rtl="0" eaLnBrk="1" fontAlgn="auto" latinLnBrk="0" hangingPunct="1">
              <a:lnSpc>
                <a:spcPct val="130000"/>
              </a:lnSpc>
              <a:spcBef>
                <a:spcPts val="0"/>
              </a:spcBef>
              <a:spcAft>
                <a:spcPts val="1000"/>
              </a:spcAft>
              <a:buClrTx/>
              <a:buSzTx/>
              <a:buFont typeface="Wingdings" panose="05000000000000000000" charset="0"/>
              <a:buNone/>
            </a:pPr>
            <a:endPar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endParaRPr>
          </a:p>
          <a:p>
            <a:pPr marL="457200" marR="0" indent="-457200" algn="l" defTabSz="914400" rtl="0" eaLnBrk="1" fontAlgn="auto" latinLnBrk="0" hangingPunct="1">
              <a:lnSpc>
                <a:spcPct val="130000"/>
              </a:lnSpc>
              <a:spcBef>
                <a:spcPts val="0"/>
              </a:spcBef>
              <a:spcAft>
                <a:spcPts val="1000"/>
              </a:spcAft>
              <a:buClrTx/>
              <a:buSzTx/>
              <a:buFont typeface="+mj-lt"/>
              <a:buAutoNum type="arabicPeriod"/>
            </a:pPr>
            <a:endPar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endParaRPr>
          </a:p>
        </p:txBody>
      </p:sp>
      <p:pic>
        <p:nvPicPr>
          <p:cNvPr id="43011" name="图片 3"/>
          <p:cNvPicPr>
            <a:picLocks noChangeAspect="1"/>
          </p:cNvPicPr>
          <p:nvPr/>
        </p:nvPicPr>
        <p:blipFill>
          <a:blip r:embed="rId1"/>
          <a:stretch>
            <a:fillRect/>
          </a:stretch>
        </p:blipFill>
        <p:spPr>
          <a:xfrm>
            <a:off x="2571750" y="3165475"/>
            <a:ext cx="7048500" cy="527050"/>
          </a:xfrm>
          <a:prstGeom prst="rect">
            <a:avLst/>
          </a:prstGeom>
          <a:noFill/>
          <a:ln w="9525">
            <a:noFill/>
          </a:ln>
        </p:spPr>
      </p:pic>
      <p:sp>
        <p:nvSpPr>
          <p:cNvPr id="5" name="线形标注 1 4"/>
          <p:cNvSpPr/>
          <p:nvPr/>
        </p:nvSpPr>
        <p:spPr>
          <a:xfrm>
            <a:off x="1630363" y="4222750"/>
            <a:ext cx="3116263" cy="565150"/>
          </a:xfrm>
          <a:prstGeom prst="borderCallout1">
            <a:avLst>
              <a:gd name="adj1" fmla="val -12242"/>
              <a:gd name="adj2" fmla="val 63046"/>
              <a:gd name="adj3" fmla="val -103828"/>
              <a:gd name="adj4" fmla="val 131234"/>
            </a:avLst>
          </a:prstGeom>
          <a:extLst>
            <a:ext uri="{909E8E84-426E-40DD-AFC4-6F175D3DCCD1}">
              <a14:hiddenFill xmlns:a14="http://schemas.microsoft.com/office/drawing/2010/main">
                <a:solidFill>
                  <a:schemeClr val="lt1"/>
                </a:solidFill>
              </a14:hiddenFill>
            </a:ext>
          </a:extLst>
        </p:spPr>
        <p:style>
          <a:lnRef idx="2">
            <a:schemeClr val="accent1"/>
          </a:lnRef>
          <a:fillRef idx="1">
            <a:schemeClr val="lt1"/>
          </a:fillRef>
          <a:effectRef idx="0">
            <a:schemeClr val="accent1"/>
          </a:effectRef>
          <a:fontRef idx="minor">
            <a:schemeClr val="dk1"/>
          </a:fontRef>
        </p:style>
        <p:txBody>
          <a:bodyPr rtlCol="0" anchor="ctr"/>
          <a:p>
            <a:pPr algn="ctr" fontAlgn="base"/>
            <a:r>
              <a:rPr lang="zh-CN" altLang="en-US" sz="2000" strike="noStrike" noProof="1"/>
              <a:t>预设人声音文件存储地址</a:t>
            </a:r>
            <a:endParaRPr lang="zh-CN" altLang="en-US" sz="2000" strike="noStrike" noProof="1"/>
          </a:p>
        </p:txBody>
      </p:sp>
      <p:sp>
        <p:nvSpPr>
          <p:cNvPr id="6" name="线形标注 1 5"/>
          <p:cNvSpPr/>
          <p:nvPr/>
        </p:nvSpPr>
        <p:spPr>
          <a:xfrm>
            <a:off x="2254250" y="5238750"/>
            <a:ext cx="4048125" cy="563563"/>
          </a:xfrm>
          <a:prstGeom prst="borderCallout1">
            <a:avLst>
              <a:gd name="adj1" fmla="val -12242"/>
              <a:gd name="adj2" fmla="val 63046"/>
              <a:gd name="adj3" fmla="val -310135"/>
              <a:gd name="adj4" fmla="val 118183"/>
            </a:avLst>
          </a:prstGeom>
          <a:extLst>
            <a:ext uri="{909E8E84-426E-40DD-AFC4-6F175D3DCCD1}">
              <a14:hiddenFill xmlns:a14="http://schemas.microsoft.com/office/drawing/2010/main">
                <a:solidFill>
                  <a:schemeClr val="lt1"/>
                </a:solidFill>
              </a14:hiddenFill>
            </a:ext>
          </a:extLst>
        </p:spPr>
        <p:style>
          <a:lnRef idx="2">
            <a:schemeClr val="accent1"/>
          </a:lnRef>
          <a:fillRef idx="1">
            <a:schemeClr val="lt1"/>
          </a:fillRef>
          <a:effectRef idx="0">
            <a:schemeClr val="accent1"/>
          </a:effectRef>
          <a:fontRef idx="minor">
            <a:schemeClr val="dk1"/>
          </a:fontRef>
        </p:style>
        <p:txBody>
          <a:bodyPr rtlCol="0" anchor="ctr"/>
          <a:p>
            <a:pPr algn="ctr" fontAlgn="base"/>
            <a:r>
              <a:rPr lang="zh-CN" altLang="en-US" sz="2000" strike="noStrike" noProof="1"/>
              <a:t>建立好的</a:t>
            </a:r>
            <a:r>
              <a:rPr lang="en-US" altLang="zh-CN" sz="2000" strike="noStrike" noProof="1"/>
              <a:t>.gmm</a:t>
            </a:r>
            <a:r>
              <a:rPr lang="zh-CN" altLang="en-US" sz="2000" strike="noStrike" noProof="1"/>
              <a:t>模型文件存储地址</a:t>
            </a:r>
            <a:endParaRPr lang="zh-CN" altLang="en-US" sz="2000" strike="noStrike" noProof="1"/>
          </a:p>
        </p:txBody>
      </p:sp>
      <p:sp>
        <p:nvSpPr>
          <p:cNvPr id="7" name="线形标注 1 6"/>
          <p:cNvSpPr/>
          <p:nvPr/>
        </p:nvSpPr>
        <p:spPr>
          <a:xfrm>
            <a:off x="6886575" y="5238750"/>
            <a:ext cx="3252788" cy="774700"/>
          </a:xfrm>
          <a:prstGeom prst="borderCallout1">
            <a:avLst>
              <a:gd name="adj1" fmla="val -12242"/>
              <a:gd name="adj2" fmla="val 63046"/>
              <a:gd name="adj3" fmla="val -226617"/>
              <a:gd name="adj4" fmla="val 51259"/>
            </a:avLst>
          </a:prstGeom>
          <a:extLst>
            <a:ext uri="{909E8E84-426E-40DD-AFC4-6F175D3DCCD1}">
              <a14:hiddenFill xmlns:a14="http://schemas.microsoft.com/office/drawing/2010/main">
                <a:solidFill>
                  <a:schemeClr val="lt1"/>
                </a:solidFill>
              </a14:hiddenFill>
            </a:ext>
          </a:extLst>
        </p:spPr>
        <p:style>
          <a:lnRef idx="2">
            <a:schemeClr val="accent1"/>
          </a:lnRef>
          <a:fillRef idx="1">
            <a:schemeClr val="lt1"/>
          </a:fillRef>
          <a:effectRef idx="0">
            <a:schemeClr val="accent1"/>
          </a:effectRef>
          <a:fontRef idx="minor">
            <a:schemeClr val="dk1"/>
          </a:fontRef>
        </p:style>
        <p:txBody>
          <a:bodyPr rtlCol="0" anchor="ctr"/>
          <a:p>
            <a:pPr algn="ctr" fontAlgn="base"/>
            <a:r>
              <a:rPr lang="zh-CN" altLang="en-US" sz="2000" strike="noStrike" noProof="1"/>
              <a:t>预设人声音文件名称（以</a:t>
            </a:r>
            <a:r>
              <a:rPr lang="en-US" altLang="zh-CN" sz="2000" strike="noStrike" noProof="1"/>
              <a:t>txt</a:t>
            </a:r>
            <a:r>
              <a:rPr lang="zh-CN" altLang="en-US" sz="2000" strike="noStrike" noProof="1"/>
              <a:t>形式存储</a:t>
            </a:r>
            <a:r>
              <a:rPr lang="zh-CN" altLang="en-US" sz="2000" strike="noStrike" noProof="1"/>
              <a:t>）</a:t>
            </a:r>
            <a:endParaRPr lang="zh-CN" altLang="en-US" sz="2000" strike="noStrike" noProof="1"/>
          </a:p>
        </p:txBody>
      </p:sp>
    </p:spTree>
    <p:custDataLst>
      <p:tags r:id="rId2"/>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4033" name="标题 1"/>
          <p:cNvSpPr>
            <a:spLocks noGrp="1"/>
          </p:cNvSpPr>
          <p:nvPr>
            <p:ph type="title"/>
          </p:nvPr>
        </p:nvSpPr>
        <p:spPr>
          <a:xfrm>
            <a:off x="671195" y="316548"/>
            <a:ext cx="10852150" cy="442913"/>
          </a:xfrm>
        </p:spPr>
        <p:txBody>
          <a:bodyPr lIns="101600" tIns="38100" rIns="76200" bIns="38100" rtlCol="0" anchor="t" anchorCtr="0">
            <a:noAutofit/>
          </a:bodyPr>
          <a:p>
            <a:pPr marL="0" marR="0" indent="0" algn="l" defTabSz="914400" rtl="0" eaLnBrk="1" fontAlgn="auto" latinLnBrk="0" hangingPunct="1">
              <a:lnSpc>
                <a:spcPct val="100000"/>
              </a:lnSpc>
              <a:spcBef>
                <a:spcPct val="0"/>
              </a:spcBef>
              <a:spcAft>
                <a:spcPct val="0"/>
              </a:spcAft>
              <a:buClrTx/>
              <a:buSzTx/>
              <a:buFontTx/>
              <a:buNone/>
            </a:pPr>
            <a:r>
              <a:rPr kumimoji="0" lang="zh-CN" altLang="en-US" sz="3200" b="1" i="0" u="none" strike="noStrike" kern="1200" cap="none" spc="200" normalizeH="0" baseline="0" noProof="1">
                <a:solidFill>
                  <a:schemeClr val="tx1">
                    <a:lumMod val="85000"/>
                    <a:lumOff val="15000"/>
                  </a:schemeClr>
                </a:solidFill>
                <a:uFillTx/>
                <a:latin typeface="Arial" panose="020B0604020202020204" pitchFamily="34" charset="0"/>
                <a:ea typeface="微软雅黑" panose="020B0503020204020204" charset="-122"/>
                <a:cs typeface="+mj-cs"/>
                <a:sym typeface="微软雅黑" panose="020B0503020204020204" charset="-122"/>
              </a:rPr>
              <a:t>高斯混合模型</a:t>
            </a:r>
            <a:endParaRPr kumimoji="0" lang="zh-CN" altLang="en-US" sz="3200" b="1" i="0" u="none" strike="noStrike" kern="1200" cap="none" spc="200" normalizeH="0" baseline="0" noProof="1">
              <a:solidFill>
                <a:schemeClr val="tx1">
                  <a:lumMod val="85000"/>
                  <a:lumOff val="15000"/>
                </a:schemeClr>
              </a:solidFill>
              <a:uFillTx/>
              <a:latin typeface="Arial" panose="020B0604020202020204" pitchFamily="34" charset="0"/>
              <a:ea typeface="微软雅黑" panose="020B0503020204020204" charset="-122"/>
              <a:cs typeface="+mj-cs"/>
              <a:sym typeface="微软雅黑" panose="020B0503020204020204" charset="-122"/>
            </a:endParaRPr>
          </a:p>
        </p:txBody>
      </p:sp>
      <p:sp>
        <p:nvSpPr>
          <p:cNvPr id="3" name="内容占位符 2"/>
          <p:cNvSpPr>
            <a:spLocks noGrp="1"/>
          </p:cNvSpPr>
          <p:nvPr>
            <p:ph idx="1"/>
          </p:nvPr>
        </p:nvSpPr>
        <p:spPr>
          <a:xfrm>
            <a:off x="669925" y="952500"/>
            <a:ext cx="10852150" cy="5389563"/>
          </a:xfrm>
        </p:spPr>
        <p:txBody>
          <a:bodyPr lIns="101600" tIns="0" rIns="82550" bIns="0" rtlCol="0">
            <a:noAutofit/>
          </a:bodyPr>
          <a:p>
            <a:pPr marL="0" marR="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r>
              <a:rPr kumimoji="0" lang="en-US" altLang="zh-CN"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rPr>
              <a:t>2.  </a:t>
            </a:r>
            <a:r>
              <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rPr>
              <a:t>验证说话人身份</a:t>
            </a:r>
            <a:r>
              <a:rPr kumimoji="0" lang="en-US" altLang="zh-CN"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rPr>
              <a:t>(TestSpeakersFunc)</a:t>
            </a:r>
            <a:endParaRPr kumimoji="0" lang="en-US" altLang="zh-CN"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endParaRPr>
          </a:p>
          <a:p>
            <a:pPr marL="228600" marR="0" indent="-228600" algn="l" defTabSz="914400" rtl="0" eaLnBrk="1" fontAlgn="auto" latinLnBrk="0" hangingPunct="1">
              <a:lnSpc>
                <a:spcPct val="130000"/>
              </a:lnSpc>
              <a:spcBef>
                <a:spcPts val="0"/>
              </a:spcBef>
              <a:spcAft>
                <a:spcPts val="1000"/>
              </a:spcAft>
              <a:buClrTx/>
              <a:buSzTx/>
              <a:buFont typeface="Wingdings" panose="05000000000000000000" charset="0"/>
              <a:buChar char="Ø"/>
            </a:pPr>
            <a:r>
              <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rPr>
              <a:t>将所有的</a:t>
            </a:r>
            <a:r>
              <a:rPr kumimoji="0" lang="en-US" altLang="zh-CN"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rPr>
              <a:t>.gmm</a:t>
            </a:r>
            <a:r>
              <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rPr>
              <a:t>文件中的每一组参数分离出来，跟所输入的说话人声音建立出模型的参数进行对比，找出误差最小的一个</a:t>
            </a:r>
            <a:r>
              <a:rPr kumimoji="0" lang="en-US" altLang="zh-CN"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rPr>
              <a:t>.gmm</a:t>
            </a:r>
            <a:r>
              <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rPr>
              <a:t>文件，也就是所识别出的预设说话人的模型</a:t>
            </a:r>
            <a:endPar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endParaRPr>
          </a:p>
        </p:txBody>
      </p:sp>
      <p:pic>
        <p:nvPicPr>
          <p:cNvPr id="44035" name="图片 3"/>
          <p:cNvPicPr>
            <a:picLocks noChangeAspect="1"/>
          </p:cNvPicPr>
          <p:nvPr/>
        </p:nvPicPr>
        <p:blipFill>
          <a:blip r:embed="rId1"/>
          <a:stretch>
            <a:fillRect/>
          </a:stretch>
        </p:blipFill>
        <p:spPr>
          <a:xfrm>
            <a:off x="2676525" y="3028950"/>
            <a:ext cx="6840538" cy="471488"/>
          </a:xfrm>
          <a:prstGeom prst="rect">
            <a:avLst/>
          </a:prstGeom>
          <a:noFill/>
          <a:ln w="9525">
            <a:noFill/>
          </a:ln>
        </p:spPr>
      </p:pic>
      <p:sp>
        <p:nvSpPr>
          <p:cNvPr id="5" name="线形标注 1 4"/>
          <p:cNvSpPr/>
          <p:nvPr/>
        </p:nvSpPr>
        <p:spPr>
          <a:xfrm>
            <a:off x="1598613" y="4065588"/>
            <a:ext cx="3116263" cy="563563"/>
          </a:xfrm>
          <a:prstGeom prst="borderCallout1">
            <a:avLst>
              <a:gd name="adj1" fmla="val -12242"/>
              <a:gd name="adj2" fmla="val 63046"/>
              <a:gd name="adj3" fmla="val -117004"/>
              <a:gd name="adj4" fmla="val 130908"/>
            </a:avLst>
          </a:prstGeom>
          <a:extLst>
            <a:ext uri="{909E8E84-426E-40DD-AFC4-6F175D3DCCD1}">
              <a14:hiddenFill xmlns:a14="http://schemas.microsoft.com/office/drawing/2010/main">
                <a:solidFill>
                  <a:schemeClr val="lt1"/>
                </a:solidFill>
              </a14:hiddenFill>
            </a:ext>
          </a:extLst>
        </p:spPr>
        <p:style>
          <a:lnRef idx="2">
            <a:schemeClr val="accent1"/>
          </a:lnRef>
          <a:fillRef idx="1">
            <a:schemeClr val="lt1"/>
          </a:fillRef>
          <a:effectRef idx="0">
            <a:schemeClr val="accent1"/>
          </a:effectRef>
          <a:fontRef idx="minor">
            <a:schemeClr val="dk1"/>
          </a:fontRef>
        </p:style>
        <p:txBody>
          <a:bodyPr rtlCol="0" anchor="ctr"/>
          <a:p>
            <a:pPr algn="ctr" fontAlgn="base"/>
            <a:r>
              <a:rPr lang="zh-CN" altLang="en-US" sz="2000" strike="noStrike" noProof="1"/>
              <a:t>说话人声音文件存储地址</a:t>
            </a:r>
            <a:endParaRPr lang="zh-CN" altLang="en-US" sz="2000" strike="noStrike" noProof="1"/>
          </a:p>
        </p:txBody>
      </p:sp>
      <p:sp>
        <p:nvSpPr>
          <p:cNvPr id="6" name="线形标注 1 5"/>
          <p:cNvSpPr/>
          <p:nvPr/>
        </p:nvSpPr>
        <p:spPr>
          <a:xfrm>
            <a:off x="2527300" y="4911725"/>
            <a:ext cx="3984625" cy="563563"/>
          </a:xfrm>
          <a:prstGeom prst="borderCallout1">
            <a:avLst>
              <a:gd name="adj1" fmla="val -12242"/>
              <a:gd name="adj2" fmla="val 63046"/>
              <a:gd name="adj3" fmla="val -267004"/>
              <a:gd name="adj4" fmla="val 112593"/>
            </a:avLst>
          </a:prstGeom>
          <a:extLst>
            <a:ext uri="{909E8E84-426E-40DD-AFC4-6F175D3DCCD1}">
              <a14:hiddenFill xmlns:a14="http://schemas.microsoft.com/office/drawing/2010/main">
                <a:solidFill>
                  <a:schemeClr val="lt1"/>
                </a:solidFill>
              </a14:hiddenFill>
            </a:ext>
          </a:extLst>
        </p:spPr>
        <p:style>
          <a:lnRef idx="2">
            <a:schemeClr val="accent1"/>
          </a:lnRef>
          <a:fillRef idx="1">
            <a:schemeClr val="lt1"/>
          </a:fillRef>
          <a:effectRef idx="0">
            <a:schemeClr val="accent1"/>
          </a:effectRef>
          <a:fontRef idx="minor">
            <a:schemeClr val="dk1"/>
          </a:fontRef>
        </p:style>
        <p:txBody>
          <a:bodyPr rtlCol="0" anchor="ctr"/>
          <a:p>
            <a:pPr algn="ctr" fontAlgn="base"/>
            <a:r>
              <a:rPr lang="zh-CN" altLang="en-US" sz="2000" strike="noStrike" noProof="1">
                <a:sym typeface="+mn-ea"/>
              </a:rPr>
              <a:t>建立好的</a:t>
            </a:r>
            <a:r>
              <a:rPr lang="en-US" altLang="zh-CN" sz="2000" strike="noStrike" noProof="1">
                <a:sym typeface="+mn-ea"/>
              </a:rPr>
              <a:t>.gmm</a:t>
            </a:r>
            <a:r>
              <a:rPr lang="zh-CN" altLang="en-US" sz="2000" strike="noStrike" noProof="1">
                <a:sym typeface="+mn-ea"/>
              </a:rPr>
              <a:t>模型文件存储地址</a:t>
            </a:r>
            <a:endParaRPr lang="zh-CN" altLang="en-US" sz="2000" strike="noStrike" noProof="1"/>
          </a:p>
        </p:txBody>
      </p:sp>
      <p:sp>
        <p:nvSpPr>
          <p:cNvPr id="7" name="线形标注 1 6"/>
          <p:cNvSpPr/>
          <p:nvPr/>
        </p:nvSpPr>
        <p:spPr>
          <a:xfrm>
            <a:off x="7553325" y="4911725"/>
            <a:ext cx="3200400" cy="849313"/>
          </a:xfrm>
          <a:prstGeom prst="borderCallout1">
            <a:avLst>
              <a:gd name="adj1" fmla="val -12242"/>
              <a:gd name="adj2" fmla="val 63046"/>
              <a:gd name="adj3" fmla="val -183034"/>
              <a:gd name="adj4" fmla="val 31812"/>
            </a:avLst>
          </a:prstGeom>
          <a:extLst>
            <a:ext uri="{909E8E84-426E-40DD-AFC4-6F175D3DCCD1}">
              <a14:hiddenFill xmlns:a14="http://schemas.microsoft.com/office/drawing/2010/main">
                <a:solidFill>
                  <a:schemeClr val="lt1"/>
                </a:solidFill>
              </a14:hiddenFill>
            </a:ext>
          </a:extLst>
        </p:spPr>
        <p:style>
          <a:lnRef idx="2">
            <a:schemeClr val="accent1"/>
          </a:lnRef>
          <a:fillRef idx="1">
            <a:schemeClr val="lt1"/>
          </a:fillRef>
          <a:effectRef idx="0">
            <a:schemeClr val="accent1"/>
          </a:effectRef>
          <a:fontRef idx="minor">
            <a:schemeClr val="dk1"/>
          </a:fontRef>
        </p:style>
        <p:txBody>
          <a:bodyPr rtlCol="0" anchor="ctr"/>
          <a:p>
            <a:pPr algn="ctr" fontAlgn="base"/>
            <a:r>
              <a:rPr lang="zh-CN" altLang="en-US" sz="2000" strike="noStrike" noProof="1">
                <a:sym typeface="+mn-ea"/>
              </a:rPr>
              <a:t>说话人声音文件名称（以</a:t>
            </a:r>
            <a:r>
              <a:rPr lang="en-US" altLang="zh-CN" sz="2000" strike="noStrike" noProof="1">
                <a:sym typeface="+mn-ea"/>
              </a:rPr>
              <a:t>txt</a:t>
            </a:r>
            <a:r>
              <a:rPr lang="zh-CN" altLang="en-US" sz="2000" strike="noStrike" noProof="1">
                <a:sym typeface="+mn-ea"/>
              </a:rPr>
              <a:t>形式存储）</a:t>
            </a:r>
            <a:endParaRPr lang="zh-CN" altLang="en-US" sz="2000" strike="noStrike" noProof="1"/>
          </a:p>
        </p:txBody>
      </p:sp>
    </p:spTree>
    <p:custDataLst>
      <p:tags r:id="rId2"/>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69882" y="401324"/>
            <a:ext cx="10852237" cy="441964"/>
          </a:xfrm>
        </p:spPr>
        <p:txBody>
          <a:bodyPr/>
          <a:lstStyle/>
          <a:p>
            <a:r>
              <a:rPr lang="zh-CN" altLang="en-US" sz="3200" dirty="0"/>
              <a:t>用户界面</a:t>
            </a:r>
            <a:endParaRPr lang="zh-CN" altLang="en-US" sz="3200" dirty="0"/>
          </a:p>
        </p:txBody>
      </p:sp>
      <p:sp>
        <p:nvSpPr>
          <p:cNvPr id="3" name="内容占位符 2"/>
          <p:cNvSpPr>
            <a:spLocks noGrp="1"/>
          </p:cNvSpPr>
          <p:nvPr>
            <p:ph idx="1"/>
          </p:nvPr>
        </p:nvSpPr>
        <p:spPr/>
        <p:txBody>
          <a:bodyPr/>
          <a:lstStyle/>
          <a:p>
            <a:r>
              <a:rPr lang="zh-CN" altLang="en-US" dirty="0"/>
              <a:t>使用</a:t>
            </a:r>
            <a:r>
              <a:rPr lang="en-US" altLang="zh-CN" dirty="0"/>
              <a:t>pycharm+pyqt5+Qt designer</a:t>
            </a:r>
            <a:endParaRPr lang="en-US" altLang="zh-CN" dirty="0"/>
          </a:p>
          <a:p>
            <a:endParaRPr lang="en-US" dirty="0"/>
          </a:p>
        </p:txBody>
      </p:sp>
      <p:pic>
        <p:nvPicPr>
          <p:cNvPr id="7" name="图片 6"/>
          <p:cNvPicPr>
            <a:picLocks noChangeAspect="1"/>
          </p:cNvPicPr>
          <p:nvPr/>
        </p:nvPicPr>
        <p:blipFill>
          <a:blip r:embed="rId1">
            <a:extLst>
              <a:ext uri="{28A0092B-C50C-407E-A947-70E740481C1C}">
                <a14:useLocalDpi xmlns:a14="http://schemas.microsoft.com/office/drawing/2010/main" val="0"/>
              </a:ext>
            </a:extLst>
          </a:blip>
          <a:stretch>
            <a:fillRect/>
          </a:stretch>
        </p:blipFill>
        <p:spPr>
          <a:xfrm>
            <a:off x="335360" y="1282452"/>
            <a:ext cx="7306213" cy="4293096"/>
          </a:xfrm>
          <a:prstGeom prst="rect">
            <a:avLst/>
          </a:prstGeom>
        </p:spPr>
      </p:pic>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55840" y="2046147"/>
            <a:ext cx="7306213" cy="4293096"/>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669925" y="442913"/>
            <a:ext cx="10852150" cy="442912"/>
          </a:xfrm>
        </p:spPr>
        <p:txBody>
          <a:bodyPr>
            <a:noAutofit/>
          </a:bodyPr>
          <a:lstStyle/>
          <a:p>
            <a:r>
              <a:rPr lang="zh-CN" altLang="en-US" sz="3200" dirty="0"/>
              <a:t>两种方法</a:t>
            </a:r>
            <a:r>
              <a:rPr lang="en-US" altLang="zh-CN" sz="3200" dirty="0"/>
              <a:t>demo </a:t>
            </a:r>
            <a:r>
              <a:rPr lang="zh-CN" altLang="en-US" sz="3200" dirty="0"/>
              <a:t>从左至右分别为</a:t>
            </a:r>
            <a:r>
              <a:rPr lang="en-US" altLang="zh-CN" sz="3200" dirty="0"/>
              <a:t>1</a:t>
            </a:r>
            <a:r>
              <a:rPr lang="zh-CN" altLang="en-US" sz="3200" dirty="0"/>
              <a:t>、</a:t>
            </a:r>
            <a:r>
              <a:rPr lang="en-US" altLang="zh-CN" sz="3200" dirty="0"/>
              <a:t>2</a:t>
            </a:r>
            <a:endParaRPr lang="en-US" altLang="zh-CN" sz="3200" dirty="0"/>
          </a:p>
        </p:txBody>
      </p:sp>
      <p:pic>
        <p:nvPicPr>
          <p:cNvPr id="10" name="unlock_video">
            <a:hlinkClick r:id="" action="ppaction://media"/>
          </p:cNvPr>
          <p:cNvPicPr>
            <a:picLocks noGrp="1" noChangeAspect="1"/>
          </p:cNvPicPr>
          <p:nvPr>
            <p:ph sz="half" idx="1"/>
            <a:videoFile r:link="rId1"/>
            <p:extLst>
              <p:ext uri="{DAA4B4D4-6D71-4841-9C94-3DE7FCFB9230}">
                <p14:media xmlns:p14="http://schemas.microsoft.com/office/powerpoint/2010/main" r:embed="rId2"/>
              </p:ext>
            </p:extLst>
          </p:nvPr>
        </p:nvPicPr>
        <p:blipFill>
          <a:blip r:embed="rId3"/>
          <a:stretch>
            <a:fillRect/>
          </a:stretch>
        </p:blipFill>
        <p:spPr>
          <a:xfrm>
            <a:off x="669925" y="1616897"/>
            <a:ext cx="5066035" cy="4240978"/>
          </a:xfrm>
        </p:spPr>
      </p:pic>
      <p:pic>
        <p:nvPicPr>
          <p:cNvPr id="11" name="method2">
            <a:hlinkClick r:id="" action="ppaction://media"/>
          </p:cNvPr>
          <p:cNvPicPr>
            <a:picLocks noGrp="1" noChangeAspect="1"/>
          </p:cNvPicPr>
          <p:nvPr>
            <p:ph sz="half" idx="2"/>
            <a:videoFile r:link="rId4"/>
            <p:extLst>
              <p:ext uri="{DAA4B4D4-6D71-4841-9C94-3DE7FCFB9230}">
                <p14:media xmlns:p14="http://schemas.microsoft.com/office/powerpoint/2010/main" r:embed="rId5"/>
              </p:ext>
            </p:extLst>
          </p:nvPr>
        </p:nvPicPr>
        <p:blipFill>
          <a:blip r:embed="rId6"/>
          <a:stretch>
            <a:fillRect/>
          </a:stretch>
        </p:blipFill>
        <p:spPr>
          <a:xfrm>
            <a:off x="6064448" y="2060848"/>
            <a:ext cx="5917462" cy="3381915"/>
          </a:xfrm>
        </p:spPr>
      </p:pic>
    </p:spTree>
    <p:custDataLst>
      <p:tags r:id="rId7"/>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000" fill="hold"/>
                                        <p:tgtEl>
                                          <p:spTgt spid="10"/>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3300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10"/>
                </p:tgtEl>
              </p:cMediaNode>
            </p:video>
            <p:seq concurrent="1" nextAc="seek">
              <p:cTn id="12" restart="whenNotActive" fill="hold" evtFilter="cancelBubble" nodeType="interactiveSeq">
                <p:stCondLst>
                  <p:cond evt="onClick" delay="0">
                    <p:tgtEl>
                      <p:spTgt spid="10"/>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10"/>
                                        </p:tgtEl>
                                      </p:cBhvr>
                                    </p:cmd>
                                  </p:childTnLst>
                                </p:cTn>
                              </p:par>
                            </p:childTnLst>
                          </p:cTn>
                        </p:par>
                      </p:childTnLst>
                    </p:cTn>
                  </p:par>
                </p:childTnLst>
              </p:cTn>
              <p:nextCondLst>
                <p:cond evt="onClick" delay="0">
                  <p:tgtEl>
                    <p:spTgt spid="10"/>
                  </p:tgtEl>
                </p:cond>
              </p:nextCondLst>
            </p:seq>
            <p:video>
              <p:cMediaNode vol="80000">
                <p:cTn id="17" fill="hold" display="0">
                  <p:stCondLst>
                    <p:cond delay="indefinite"/>
                  </p:stCondLst>
                </p:cTn>
                <p:tgtEl>
                  <p:spTgt spid="11"/>
                </p:tgtEl>
              </p:cMediaNode>
            </p:video>
            <p:seq concurrent="1" nextAc="seek">
              <p:cTn id="18" restart="whenNotActive" fill="hold" evtFilter="cancelBubble" nodeType="interactiveSeq">
                <p:stCondLst>
                  <p:cond evt="onClick" delay="0">
                    <p:tgtEl>
                      <p:spTgt spid="11"/>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Autofit/>
          </a:bodyPr>
          <a:lstStyle/>
          <a:p>
            <a:r>
              <a:rPr lang="en-US" altLang="zh-CN" sz="3200" dirty="0"/>
              <a:t>Version1.0</a:t>
            </a:r>
            <a:endParaRPr lang="en-US" altLang="zh-CN" sz="3200" dirty="0"/>
          </a:p>
        </p:txBody>
      </p:sp>
      <p:pic>
        <p:nvPicPr>
          <p:cNvPr id="5" name="all">
            <a:hlinkClick r:id="" action="ppaction://media"/>
          </p:cNvPr>
          <p:cNvPicPr>
            <a:picLocks noGrp="1" noChangeAspect="1"/>
          </p:cNvPicPr>
          <p:nvPr>
            <p:ph sz="half" idx="1"/>
            <a:videoFile r:link="rId1"/>
            <p:extLst>
              <p:ext uri="{DAA4B4D4-6D71-4841-9C94-3DE7FCFB9230}">
                <p14:media xmlns:p14="http://schemas.microsoft.com/office/powerpoint/2010/main" r:embed="rId2"/>
              </p:ext>
            </p:extLst>
          </p:nvPr>
        </p:nvPicPr>
        <p:blipFill>
          <a:blip r:embed="rId3"/>
          <a:stretch>
            <a:fillRect/>
          </a:stretch>
        </p:blipFill>
        <p:spPr>
          <a:xfrm>
            <a:off x="669882" y="1322961"/>
            <a:ext cx="7560840" cy="4212078"/>
          </a:xfrm>
        </p:spPr>
      </p:pic>
      <p:sp>
        <p:nvSpPr>
          <p:cNvPr id="4" name="内容占位符 3"/>
          <p:cNvSpPr>
            <a:spLocks noGrp="1"/>
          </p:cNvSpPr>
          <p:nvPr>
            <p:ph sz="half" idx="2"/>
          </p:nvPr>
        </p:nvSpPr>
        <p:spPr>
          <a:xfrm>
            <a:off x="8400256" y="2312876"/>
            <a:ext cx="2952327" cy="2232248"/>
          </a:xfrm>
        </p:spPr>
        <p:txBody>
          <a:bodyPr/>
          <a:lstStyle/>
          <a:p>
            <a:r>
              <a:rPr lang="zh-CN" altLang="en-US" dirty="0"/>
              <a:t>简单的图形界面</a:t>
            </a:r>
            <a:endParaRPr lang="en-US" altLang="zh-CN" dirty="0"/>
          </a:p>
          <a:p>
            <a:r>
              <a:rPr lang="zh-CN" altLang="en-US" dirty="0"/>
              <a:t>选取正确率更高、速度更快的算法</a:t>
            </a:r>
            <a:endParaRPr lang="en-US" altLang="zh-CN" dirty="0"/>
          </a:p>
          <a:p>
            <a:r>
              <a:rPr lang="zh-CN" altLang="en-US" dirty="0"/>
              <a:t>有待修改字体和添加美化</a:t>
            </a:r>
            <a:endParaRPr lang="en-US" altLang="zh-CN" dirty="0"/>
          </a:p>
          <a:p>
            <a:r>
              <a:rPr lang="zh-CN" altLang="en-US" dirty="0"/>
              <a:t>小细节有待完善</a:t>
            </a:r>
            <a:endParaRPr lang="en-US" altLang="zh-CN"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anim calcmode="lin" valueType="num">
                                      <p:cBhvr additive="base">
                                        <p:cTn id="7" dur="500" fill="hold"/>
                                        <p:tgtEl>
                                          <p:spTgt spid="4">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4">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xEl>
                                              <p:pRg st="1" end="1"/>
                                            </p:txEl>
                                          </p:spTgt>
                                        </p:tgtEl>
                                        <p:attrNameLst>
                                          <p:attrName>style.visibility</p:attrName>
                                        </p:attrNameLst>
                                      </p:cBhvr>
                                      <p:to>
                                        <p:strVal val="visible"/>
                                      </p:to>
                                    </p:set>
                                    <p:anim calcmode="lin" valueType="num">
                                      <p:cBhvr additive="base">
                                        <p:cTn id="13" dur="500" fill="hold"/>
                                        <p:tgtEl>
                                          <p:spTgt spid="4">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4">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anim calcmode="lin" valueType="num">
                                      <p:cBhvr additive="base">
                                        <p:cTn id="19" dur="500" fill="hold"/>
                                        <p:tgtEl>
                                          <p:spTgt spid="4">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4">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grpId="0" nodeType="clickEffect">
                                  <p:stCondLst>
                                    <p:cond delay="0"/>
                                  </p:stCondLst>
                                  <p:childTnLst>
                                    <p:set>
                                      <p:cBhvr>
                                        <p:cTn id="24" dur="1" fill="hold">
                                          <p:stCondLst>
                                            <p:cond delay="0"/>
                                          </p:stCondLst>
                                        </p:cTn>
                                        <p:tgtEl>
                                          <p:spTgt spid="4">
                                            <p:txEl>
                                              <p:pRg st="3" end="3"/>
                                            </p:txEl>
                                          </p:spTgt>
                                        </p:tgtEl>
                                        <p:attrNameLst>
                                          <p:attrName>style.visibility</p:attrName>
                                        </p:attrNameLst>
                                      </p:cBhvr>
                                      <p:to>
                                        <p:strVal val="visible"/>
                                      </p:to>
                                    </p:set>
                                    <p:anim calcmode="lin" valueType="num">
                                      <p:cBhvr additive="base">
                                        <p:cTn id="25" dur="500" fill="hold"/>
                                        <p:tgtEl>
                                          <p:spTgt spid="4">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4">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video>
              <p:cMediaNode vol="80000">
                <p:cTn id="27" fill="hold" display="0">
                  <p:stCondLst>
                    <p:cond delay="indefinite"/>
                  </p:stCondLst>
                </p:cTn>
                <p:tgtEl>
                  <p:spTgt spid="5"/>
                </p:tgtEl>
              </p:cMediaNode>
            </p:video>
            <p:seq concurrent="1" nextAc="seek">
              <p:cTn id="28" restart="whenNotActive" fill="hold" evtFilter="cancelBubble" nodeType="interactiveSeq">
                <p:stCondLst>
                  <p:cond evt="onClick" delay="0">
                    <p:tgtEl>
                      <p:spTgt spid="5"/>
                    </p:tgtEl>
                  </p:cond>
                </p:stCondLst>
                <p:endSync evt="end" delay="0">
                  <p:rtn val="all"/>
                </p:endSync>
                <p:childTnLst>
                  <p:par>
                    <p:cTn id="29" fill="hold">
                      <p:stCondLst>
                        <p:cond delay="0"/>
                      </p:stCondLst>
                      <p:childTnLst>
                        <p:par>
                          <p:cTn id="30" fill="hold">
                            <p:stCondLst>
                              <p:cond delay="0"/>
                            </p:stCondLst>
                            <p:childTnLst>
                              <p:par>
                                <p:cTn id="31" presetID="2" presetClass="mediacall" presetSubtype="0" fill="hold" nodeType="clickEffect">
                                  <p:stCondLst>
                                    <p:cond delay="0"/>
                                  </p:stCondLst>
                                  <p:childTnLst>
                                    <p:cmd type="call" cmd="togglePause">
                                      <p:cBhvr>
                                        <p:cTn id="32" dur="1" fill="hold"/>
                                        <p:tgtEl>
                                          <p:spTgt spid="5"/>
                                        </p:tgtEl>
                                      </p:cBhvr>
                                    </p:cmd>
                                  </p:childTnLst>
                                </p:cTn>
                              </p:par>
                            </p:childTnLst>
                          </p:cTn>
                        </p:par>
                      </p:childTnLst>
                    </p:cTn>
                  </p:par>
                </p:childTnLst>
              </p:cTn>
              <p:nextCondLst>
                <p:cond evt="onClick" delay="0">
                  <p:tgtEl>
                    <p:spTgt spid="5"/>
                  </p:tgtEl>
                </p:cond>
              </p:nextCondLst>
            </p:seq>
          </p:childTnLst>
        </p:cTn>
      </p:par>
    </p:tnLst>
    <p:bldLst>
      <p:bldP spid="4"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椭圆 1"/>
          <p:cNvSpPr/>
          <p:nvPr userDrawn="1">
            <p:custDataLst>
              <p:tags r:id="rId1"/>
            </p:custDataLst>
          </p:nvPr>
        </p:nvSpPr>
        <p:spPr>
          <a:xfrm>
            <a:off x="1909763" y="2451100"/>
            <a:ext cx="2355850" cy="2355850"/>
          </a:xfrm>
          <a:prstGeom prst="ellipse">
            <a:avLst/>
          </a:prstGeom>
          <a:solidFill>
            <a:schemeClr val="accent1">
              <a:alpha val="5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fontAlgn="base"/>
            <a:endParaRPr kumimoji="1" lang="zh-CN" altLang="en-US" sz="1800" strike="noStrike" noProof="1"/>
          </a:p>
        </p:txBody>
      </p:sp>
      <p:sp>
        <p:nvSpPr>
          <p:cNvPr id="3" name="椭圆 2"/>
          <p:cNvSpPr/>
          <p:nvPr userDrawn="1">
            <p:custDataLst>
              <p:tags r:id="rId2"/>
            </p:custDataLst>
          </p:nvPr>
        </p:nvSpPr>
        <p:spPr>
          <a:xfrm>
            <a:off x="3406775" y="1984375"/>
            <a:ext cx="1133475" cy="1133475"/>
          </a:xfrm>
          <a:prstGeom prst="ellips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a:bodyPr>
          <a:lstStyle/>
          <a:p>
            <a:pPr algn="ctr" fontAlgn="base"/>
            <a:endParaRPr kumimoji="1" lang="zh-CN" altLang="en-US" sz="1800" strike="noStrike" noProof="1"/>
          </a:p>
        </p:txBody>
      </p:sp>
      <p:sp>
        <p:nvSpPr>
          <p:cNvPr id="5" name="TextBox 2"/>
          <p:cNvSpPr txBox="1"/>
          <p:nvPr>
            <p:custDataLst>
              <p:tags r:id="rId3"/>
            </p:custDataLst>
          </p:nvPr>
        </p:nvSpPr>
        <p:spPr>
          <a:xfrm>
            <a:off x="3057525" y="3711575"/>
            <a:ext cx="1974850" cy="338138"/>
          </a:xfrm>
          <a:prstGeom prst="rect">
            <a:avLst/>
          </a:prstGeom>
          <a:noFill/>
        </p:spPr>
        <p:txBody>
          <a:bodyPr wrap="square" rtlCol="0">
            <a:normAutofit/>
          </a:bodyPr>
          <a:lstStyle/>
          <a:p>
            <a:pPr marR="0" algn="ctr" defTabSz="914400" fontAlgn="auto">
              <a:spcBef>
                <a:spcPts val="0"/>
              </a:spcBef>
              <a:spcAft>
                <a:spcPts val="0"/>
              </a:spcAft>
              <a:buClrTx/>
              <a:buSzTx/>
              <a:buFontTx/>
              <a:defRPr/>
            </a:pPr>
            <a:r>
              <a:rPr lang="en-US" altLang="zh-CN" sz="1600" spc="150" noProof="1" dirty="0">
                <a:solidFill>
                  <a:schemeClr val="tx1">
                    <a:lumMod val="85000"/>
                    <a:lumOff val="15000"/>
                  </a:schemeClr>
                </a:solidFill>
                <a:latin typeface="Arial" panose="020B0604020202020204" pitchFamily="34" charset="0"/>
                <a:ea typeface="微软雅黑" panose="020B0503020204020204" charset="-122"/>
                <a:cs typeface="Arial" panose="020B0604020202020204" pitchFamily="34" charset="0"/>
                <a:sym typeface="+mn-lt"/>
              </a:rPr>
              <a:t>CONTENTS</a:t>
            </a:r>
            <a:endParaRPr lang="en-US" altLang="zh-CN" sz="1600" spc="150" noProof="1" dirty="0">
              <a:solidFill>
                <a:schemeClr val="tx1">
                  <a:lumMod val="85000"/>
                  <a:lumOff val="15000"/>
                </a:schemeClr>
              </a:solidFill>
              <a:latin typeface="Arial" panose="020B0604020202020204" pitchFamily="34" charset="0"/>
              <a:ea typeface="微软雅黑" panose="020B0503020204020204" charset="-122"/>
              <a:cs typeface="Arial" panose="020B0604020202020204" pitchFamily="34" charset="0"/>
              <a:sym typeface="+mn-lt"/>
            </a:endParaRPr>
          </a:p>
        </p:txBody>
      </p:sp>
      <p:sp>
        <p:nvSpPr>
          <p:cNvPr id="6" name="TextBox 2"/>
          <p:cNvSpPr txBox="1"/>
          <p:nvPr>
            <p:custDataLst>
              <p:tags r:id="rId4"/>
            </p:custDataLst>
          </p:nvPr>
        </p:nvSpPr>
        <p:spPr>
          <a:xfrm>
            <a:off x="3060700" y="2674938"/>
            <a:ext cx="1911350" cy="923925"/>
          </a:xfrm>
          <a:prstGeom prst="rect">
            <a:avLst/>
          </a:prstGeom>
          <a:noFill/>
        </p:spPr>
        <p:txBody>
          <a:bodyPr wrap="square" rtlCol="0">
            <a:normAutofit lnSpcReduction="10000"/>
          </a:bodyPr>
          <a:lstStyle/>
          <a:p>
            <a:pPr marR="0" algn="ctr" defTabSz="914400" fontAlgn="auto">
              <a:spcBef>
                <a:spcPts val="0"/>
              </a:spcBef>
              <a:spcAft>
                <a:spcPts val="0"/>
              </a:spcAft>
              <a:buClrTx/>
              <a:buSzTx/>
              <a:buFontTx/>
              <a:defRPr/>
            </a:pPr>
            <a:r>
              <a:rPr lang="zh-CN" altLang="en-US" sz="5400" spc="150" noProof="1" dirty="0">
                <a:solidFill>
                  <a:schemeClr val="tx1">
                    <a:lumMod val="85000"/>
                    <a:lumOff val="15000"/>
                  </a:schemeClr>
                </a:solidFill>
                <a:latin typeface="Arial" panose="020B0604020202020204" pitchFamily="34" charset="0"/>
                <a:ea typeface="汉仪旗黑-85S" panose="00020600040101010101" pitchFamily="18" charset="-122"/>
                <a:cs typeface="微软雅黑" panose="020B0503020204020204" charset="-122"/>
                <a:sym typeface="+mn-lt"/>
              </a:rPr>
              <a:t>目录</a:t>
            </a:r>
            <a:endParaRPr lang="zh-CN" altLang="en-US" sz="5400" spc="150" noProof="1" dirty="0">
              <a:solidFill>
                <a:schemeClr val="tx1">
                  <a:lumMod val="85000"/>
                  <a:lumOff val="15000"/>
                </a:schemeClr>
              </a:solidFill>
              <a:latin typeface="Arial" panose="020B0604020202020204" pitchFamily="34" charset="0"/>
              <a:ea typeface="汉仪旗黑-85S" panose="00020600040101010101" pitchFamily="18" charset="-122"/>
              <a:cs typeface="微软雅黑" panose="020B0503020204020204" charset="-122"/>
              <a:sym typeface="+mn-lt"/>
            </a:endParaRPr>
          </a:p>
        </p:txBody>
      </p:sp>
      <p:sp>
        <p:nvSpPr>
          <p:cNvPr id="37893" name="文本框 12"/>
          <p:cNvSpPr txBox="1"/>
          <p:nvPr>
            <p:custDataLst>
              <p:tags r:id="rId5"/>
            </p:custDataLst>
          </p:nvPr>
        </p:nvSpPr>
        <p:spPr>
          <a:xfrm>
            <a:off x="5743575" y="1651000"/>
            <a:ext cx="527050" cy="831850"/>
          </a:xfrm>
          <a:prstGeom prst="rect">
            <a:avLst/>
          </a:prstGeom>
          <a:noFill/>
          <a:ln w="9525">
            <a:noFill/>
          </a:ln>
        </p:spPr>
        <p:txBody>
          <a:bodyPr wrap="square" anchor="t"/>
          <a:p>
            <a:r>
              <a:rPr lang="en-US" altLang="zh-CN" sz="4800" dirty="0">
                <a:solidFill>
                  <a:schemeClr val="accent1"/>
                </a:solidFill>
                <a:latin typeface="Arial" panose="020B0604020202020204" pitchFamily="34" charset="0"/>
                <a:ea typeface="微软雅黑" panose="020B0503020204020204" charset="-122"/>
                <a:sym typeface="Arial" panose="020B0604020202020204" pitchFamily="34" charset="0"/>
              </a:rPr>
              <a:t>1</a:t>
            </a:r>
            <a:endParaRPr lang="zh-CN" altLang="en-US" sz="4800" dirty="0">
              <a:solidFill>
                <a:schemeClr val="accent1"/>
              </a:solidFill>
              <a:latin typeface="Arial" panose="020B0604020202020204" pitchFamily="34" charset="0"/>
              <a:ea typeface="微软雅黑" panose="020B0503020204020204" charset="-122"/>
              <a:sym typeface="Arial" panose="020B0604020202020204" pitchFamily="34" charset="0"/>
            </a:endParaRPr>
          </a:p>
        </p:txBody>
      </p:sp>
      <p:sp>
        <p:nvSpPr>
          <p:cNvPr id="8" name="TextBox 2"/>
          <p:cNvSpPr txBox="1"/>
          <p:nvPr>
            <p:custDataLst>
              <p:tags r:id="rId6"/>
            </p:custDataLst>
          </p:nvPr>
        </p:nvSpPr>
        <p:spPr>
          <a:xfrm>
            <a:off x="6576695" y="1463675"/>
            <a:ext cx="3768725" cy="1206500"/>
          </a:xfrm>
          <a:prstGeom prst="rect">
            <a:avLst/>
          </a:prstGeom>
          <a:noFill/>
        </p:spPr>
        <p:txBody>
          <a:bodyPr wrap="square" rtlCol="0"/>
          <a:lstStyle/>
          <a:p>
            <a:pPr>
              <a:defRPr/>
            </a:pPr>
            <a:r>
              <a:rPr lang="zh-CN" altLang="en-US" sz="3200" spc="150" noProof="1" dirty="0">
                <a:solidFill>
                  <a:schemeClr val="accent1"/>
                </a:solidFill>
                <a:latin typeface="Arial" panose="020B0604020202020204" pitchFamily="34" charset="0"/>
                <a:ea typeface="微软雅黑" panose="020B0503020204020204" charset="-122"/>
                <a:cs typeface="微软雅黑" panose="020B0503020204020204" charset="-122"/>
                <a:sym typeface="+mn-lt"/>
              </a:rPr>
              <a:t>支持向量机在声纹解锁中的应用</a:t>
            </a:r>
            <a:endParaRPr lang="zh-CN" altLang="en-US" sz="3200" spc="150" noProof="1" dirty="0">
              <a:solidFill>
                <a:schemeClr val="accent1"/>
              </a:solidFill>
              <a:latin typeface="Arial" panose="020B0604020202020204" pitchFamily="34" charset="0"/>
              <a:ea typeface="微软雅黑" panose="020B0503020204020204" charset="-122"/>
              <a:cs typeface="微软雅黑" panose="020B0503020204020204" charset="-122"/>
              <a:sym typeface="+mn-lt"/>
            </a:endParaRPr>
          </a:p>
        </p:txBody>
      </p:sp>
      <p:sp>
        <p:nvSpPr>
          <p:cNvPr id="24" name="椭圆 23"/>
          <p:cNvSpPr/>
          <p:nvPr>
            <p:custDataLst>
              <p:tags r:id="rId7"/>
            </p:custDataLst>
          </p:nvPr>
        </p:nvSpPr>
        <p:spPr>
          <a:xfrm flipH="1">
            <a:off x="6294438" y="2139950"/>
            <a:ext cx="161925" cy="161925"/>
          </a:xfrm>
          <a:prstGeom prst="ellipse">
            <a:avLst/>
          </a:prstGeom>
          <a:solidFill>
            <a:schemeClr val="accent1">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25000" lnSpcReduction="20000"/>
          </a:bodyPr>
          <a:lstStyle/>
          <a:p>
            <a:pPr algn="ctr" fontAlgn="base"/>
            <a:endParaRPr kumimoji="1" lang="zh-CN" altLang="en-US" sz="1800" strike="noStrike" noProof="1">
              <a:solidFill>
                <a:srgbClr val="042669"/>
              </a:solidFill>
              <a:latin typeface="Arial" panose="020B0604020202020204" pitchFamily="34" charset="0"/>
              <a:cs typeface="Arial" panose="020B0604020202020204" pitchFamily="34" charset="0"/>
            </a:endParaRPr>
          </a:p>
        </p:txBody>
      </p:sp>
      <p:sp>
        <p:nvSpPr>
          <p:cNvPr id="37897" name="文本框 12"/>
          <p:cNvSpPr txBox="1"/>
          <p:nvPr>
            <p:custDataLst>
              <p:tags r:id="rId8"/>
            </p:custDataLst>
          </p:nvPr>
        </p:nvSpPr>
        <p:spPr>
          <a:xfrm>
            <a:off x="5743575" y="2870200"/>
            <a:ext cx="527050" cy="831850"/>
          </a:xfrm>
          <a:prstGeom prst="rect">
            <a:avLst/>
          </a:prstGeom>
          <a:noFill/>
          <a:ln w="9525">
            <a:noFill/>
          </a:ln>
        </p:spPr>
        <p:txBody>
          <a:bodyPr wrap="square" anchor="t"/>
          <a:p>
            <a:r>
              <a:rPr lang="en-US" altLang="zh-CN" sz="4800" dirty="0">
                <a:solidFill>
                  <a:schemeClr val="accent2"/>
                </a:solidFill>
                <a:latin typeface="Arial" panose="020B0604020202020204" pitchFamily="34" charset="0"/>
                <a:ea typeface="微软雅黑" panose="020B0503020204020204" charset="-122"/>
                <a:sym typeface="Arial" panose="020B0604020202020204" pitchFamily="34" charset="0"/>
              </a:rPr>
              <a:t>2</a:t>
            </a:r>
            <a:endParaRPr lang="zh-CN" altLang="en-US" sz="4800" dirty="0">
              <a:solidFill>
                <a:schemeClr val="accent2"/>
              </a:solidFill>
              <a:latin typeface="Arial" panose="020B0604020202020204" pitchFamily="34" charset="0"/>
              <a:ea typeface="微软雅黑" panose="020B0503020204020204" charset="-122"/>
              <a:sym typeface="Arial" panose="020B0604020202020204" pitchFamily="34" charset="0"/>
            </a:endParaRPr>
          </a:p>
        </p:txBody>
      </p:sp>
      <p:sp>
        <p:nvSpPr>
          <p:cNvPr id="26" name="TextBox 2"/>
          <p:cNvSpPr txBox="1"/>
          <p:nvPr>
            <p:custDataLst>
              <p:tags r:id="rId9"/>
            </p:custDataLst>
          </p:nvPr>
        </p:nvSpPr>
        <p:spPr>
          <a:xfrm>
            <a:off x="6576695" y="2878455"/>
            <a:ext cx="3768725" cy="1122680"/>
          </a:xfrm>
          <a:prstGeom prst="rect">
            <a:avLst/>
          </a:prstGeom>
          <a:noFill/>
        </p:spPr>
        <p:txBody>
          <a:bodyPr wrap="square" rtlCol="0"/>
          <a:lstStyle/>
          <a:p>
            <a:pPr>
              <a:defRPr/>
            </a:pPr>
            <a:r>
              <a:rPr lang="zh-CN" altLang="en-US" sz="3200" spc="150" noProof="1" dirty="0">
                <a:solidFill>
                  <a:schemeClr val="accent2"/>
                </a:solidFill>
                <a:latin typeface="Arial" panose="020B0604020202020204" pitchFamily="34" charset="0"/>
                <a:ea typeface="微软雅黑" panose="020B0503020204020204" charset="-122"/>
                <a:cs typeface="微软雅黑" panose="020B0503020204020204" charset="-122"/>
                <a:sym typeface="+mn-lt"/>
              </a:rPr>
              <a:t>高斯混合模型在声纹解锁中的应用</a:t>
            </a:r>
            <a:endParaRPr lang="zh-CN" altLang="en-US" sz="3200" spc="150" noProof="1" dirty="0">
              <a:solidFill>
                <a:schemeClr val="accent2"/>
              </a:solidFill>
              <a:latin typeface="Arial" panose="020B0604020202020204" pitchFamily="34" charset="0"/>
              <a:ea typeface="微软雅黑" panose="020B0503020204020204" charset="-122"/>
              <a:cs typeface="微软雅黑" panose="020B0503020204020204" charset="-122"/>
              <a:sym typeface="+mn-lt"/>
            </a:endParaRPr>
          </a:p>
        </p:txBody>
      </p:sp>
      <p:sp>
        <p:nvSpPr>
          <p:cNvPr id="28" name="椭圆 27"/>
          <p:cNvSpPr/>
          <p:nvPr>
            <p:custDataLst>
              <p:tags r:id="rId10"/>
            </p:custDataLst>
          </p:nvPr>
        </p:nvSpPr>
        <p:spPr>
          <a:xfrm flipH="1">
            <a:off x="6294438" y="3359150"/>
            <a:ext cx="161925" cy="161925"/>
          </a:xfrm>
          <a:prstGeom prst="ellipse">
            <a:avLst/>
          </a:prstGeom>
          <a:solidFill>
            <a:schemeClr val="accent2">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25000" lnSpcReduction="20000"/>
          </a:bodyPr>
          <a:lstStyle/>
          <a:p>
            <a:pPr algn="ctr" fontAlgn="base"/>
            <a:endParaRPr kumimoji="1" lang="zh-CN" altLang="en-US" sz="1800" strike="noStrike" noProof="1">
              <a:solidFill>
                <a:srgbClr val="042669"/>
              </a:solidFill>
              <a:latin typeface="Arial" panose="020B0604020202020204" pitchFamily="34" charset="0"/>
              <a:cs typeface="Arial" panose="020B0604020202020204" pitchFamily="34" charset="0"/>
            </a:endParaRPr>
          </a:p>
        </p:txBody>
      </p:sp>
      <p:sp>
        <p:nvSpPr>
          <p:cNvPr id="29" name="文本框 12"/>
          <p:cNvSpPr txBox="1"/>
          <p:nvPr>
            <p:custDataLst>
              <p:tags r:id="rId11"/>
            </p:custDataLst>
          </p:nvPr>
        </p:nvSpPr>
        <p:spPr>
          <a:xfrm>
            <a:off x="5743575" y="4232910"/>
            <a:ext cx="527050" cy="831850"/>
          </a:xfrm>
          <a:prstGeom prst="rect">
            <a:avLst/>
          </a:prstGeom>
          <a:noFill/>
        </p:spPr>
        <p:txBody>
          <a:bodyPr wrap="square" rtlCol="0">
            <a:normAutofit/>
          </a:bodyPr>
          <a:lstStyle>
            <a:defPPr>
              <a:defRPr lang="id-ID"/>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fontAlgn="base"/>
            <a:r>
              <a:rPr lang="en-US" altLang="zh-CN" sz="4800" strike="noStrike" noProof="1" dirty="0">
                <a:solidFill>
                  <a:schemeClr val="accent3"/>
                </a:solidFill>
                <a:latin typeface="Arial" panose="020B0604020202020204" pitchFamily="34" charset="0"/>
                <a:ea typeface="微软雅黑" panose="020B0503020204020204" charset="-122"/>
                <a:cs typeface="Arial" panose="020B0604020202020204" pitchFamily="34" charset="0"/>
                <a:sym typeface="+mn-lt"/>
              </a:rPr>
              <a:t>3</a:t>
            </a:r>
            <a:endParaRPr lang="zh-CN" altLang="en-US" sz="4800" strike="noStrike" noProof="1" dirty="0">
              <a:solidFill>
                <a:schemeClr val="accent3"/>
              </a:solidFill>
              <a:latin typeface="Arial" panose="020B0604020202020204" pitchFamily="34" charset="0"/>
              <a:ea typeface="微软雅黑" panose="020B0503020204020204" charset="-122"/>
              <a:cs typeface="Arial" panose="020B0604020202020204" pitchFamily="34" charset="0"/>
              <a:sym typeface="+mn-lt"/>
            </a:endParaRPr>
          </a:p>
        </p:txBody>
      </p:sp>
      <p:sp>
        <p:nvSpPr>
          <p:cNvPr id="30" name="TextBox 2"/>
          <p:cNvSpPr txBox="1"/>
          <p:nvPr>
            <p:custDataLst>
              <p:tags r:id="rId12"/>
            </p:custDataLst>
          </p:nvPr>
        </p:nvSpPr>
        <p:spPr>
          <a:xfrm>
            <a:off x="6650355" y="4280535"/>
            <a:ext cx="3768725" cy="1100455"/>
          </a:xfrm>
          <a:prstGeom prst="rect">
            <a:avLst/>
          </a:prstGeom>
          <a:noFill/>
        </p:spPr>
        <p:txBody>
          <a:bodyPr wrap="square" rtlCol="0"/>
          <a:lstStyle/>
          <a:p>
            <a:pPr>
              <a:defRPr/>
            </a:pPr>
            <a:r>
              <a:rPr lang="zh-CN" altLang="en-US" sz="3200" spc="150" noProof="1" dirty="0">
                <a:solidFill>
                  <a:schemeClr val="accent3"/>
                </a:solidFill>
                <a:latin typeface="Arial" panose="020B0604020202020204" pitchFamily="34" charset="0"/>
                <a:ea typeface="微软雅黑" panose="020B0503020204020204" charset="-122"/>
                <a:cs typeface="微软雅黑" panose="020B0503020204020204" charset="-122"/>
                <a:sym typeface="+mn-lt"/>
              </a:rPr>
              <a:t>用户界面展示</a:t>
            </a:r>
            <a:r>
              <a:rPr lang="en-US" altLang="zh-CN" sz="3200" spc="150" noProof="1" dirty="0">
                <a:solidFill>
                  <a:schemeClr val="accent3"/>
                </a:solidFill>
                <a:latin typeface="Arial" panose="020B0604020202020204" pitchFamily="34" charset="0"/>
                <a:ea typeface="微软雅黑" panose="020B0503020204020204" charset="-122"/>
                <a:cs typeface="微软雅黑" panose="020B0503020204020204" charset="-122"/>
                <a:sym typeface="+mn-lt"/>
              </a:rPr>
              <a:t>&amp;</a:t>
            </a:r>
            <a:r>
              <a:rPr lang="zh-CN" altLang="en-US" sz="3200" spc="150" noProof="1" dirty="0">
                <a:solidFill>
                  <a:schemeClr val="accent3"/>
                </a:solidFill>
                <a:latin typeface="Arial" panose="020B0604020202020204" pitchFamily="34" charset="0"/>
                <a:ea typeface="微软雅黑" panose="020B0503020204020204" charset="-122"/>
                <a:cs typeface="微软雅黑" panose="020B0503020204020204" charset="-122"/>
                <a:sym typeface="+mn-lt"/>
              </a:rPr>
              <a:t>解锁过程展示</a:t>
            </a:r>
            <a:endParaRPr lang="zh-CN" altLang="en-US" sz="3200" spc="150" noProof="1" dirty="0">
              <a:solidFill>
                <a:schemeClr val="accent3"/>
              </a:solidFill>
              <a:latin typeface="Arial" panose="020B0604020202020204" pitchFamily="34" charset="0"/>
              <a:ea typeface="微软雅黑" panose="020B0503020204020204" charset="-122"/>
              <a:cs typeface="微软雅黑" panose="020B0503020204020204" charset="-122"/>
              <a:sym typeface="+mn-lt"/>
            </a:endParaRPr>
          </a:p>
        </p:txBody>
      </p:sp>
      <p:sp>
        <p:nvSpPr>
          <p:cNvPr id="32" name="椭圆 31"/>
          <p:cNvSpPr/>
          <p:nvPr>
            <p:custDataLst>
              <p:tags r:id="rId13"/>
            </p:custDataLst>
          </p:nvPr>
        </p:nvSpPr>
        <p:spPr>
          <a:xfrm flipH="1">
            <a:off x="6294438" y="4721860"/>
            <a:ext cx="161925" cy="161925"/>
          </a:xfrm>
          <a:prstGeom prst="ellipse">
            <a:avLst/>
          </a:prstGeom>
          <a:solidFill>
            <a:schemeClr val="accent3">
              <a:alpha val="48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rmAutofit fontScale="25000" lnSpcReduction="20000"/>
          </a:bodyPr>
          <a:lstStyle/>
          <a:p>
            <a:pPr algn="ctr" fontAlgn="base"/>
            <a:endParaRPr kumimoji="1" lang="zh-CN" altLang="en-US" sz="1800" strike="noStrike" noProof="1">
              <a:solidFill>
                <a:srgbClr val="042669"/>
              </a:solidFill>
              <a:latin typeface="Arial" panose="020B0604020202020204" pitchFamily="34" charset="0"/>
              <a:cs typeface="Arial" panose="020B0604020202020204" pitchFamily="34" charset="0"/>
            </a:endParaRPr>
          </a:p>
        </p:txBody>
      </p:sp>
    </p:spTree>
    <p:custDataLst>
      <p:tags r:id="rId14"/>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3" name="文本框 38912"/>
          <p:cNvSpPr txBox="1"/>
          <p:nvPr/>
        </p:nvSpPr>
        <p:spPr>
          <a:xfrm>
            <a:off x="669820" y="443380"/>
            <a:ext cx="10850455" cy="717438"/>
          </a:xfrm>
          <a:prstGeom prst="rect">
            <a:avLst/>
          </a:prstGeom>
          <a:noFill/>
          <a:ln w="9525">
            <a:noFill/>
          </a:ln>
        </p:spPr>
        <p:txBody>
          <a:bodyPr wrap="square" lIns="101504" tIns="38154" rIns="76308" bIns="38154" anchor="t"/>
          <a:p>
            <a:pPr defTabSz="449580">
              <a:buClrTx/>
              <a:buSzPct val="100000"/>
              <a:buFontTx/>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 pos="8985250" algn="l"/>
                <a:tab pos="9434830" algn="l"/>
                <a:tab pos="9883775" algn="l"/>
                <a:tab pos="10333355" algn="l"/>
                <a:tab pos="10782300" algn="l"/>
              </a:tabLst>
            </a:pPr>
            <a:r>
              <a:rPr lang="zh-CN" altLang="x-none" sz="3200" b="1" dirty="0" err="1">
                <a:solidFill>
                  <a:srgbClr val="262626"/>
                </a:solidFill>
                <a:ea typeface="微软雅黑" panose="020B0503020204020204" charset="-122"/>
              </a:rPr>
              <a:t>支持向量机的定义</a:t>
            </a:r>
            <a:endParaRPr lang="zh-CN" altLang="x-none" sz="3200" b="1" dirty="0" err="1">
              <a:solidFill>
                <a:srgbClr val="262626"/>
              </a:solidFill>
              <a:ea typeface="微软雅黑" panose="020B0503020204020204" charset="-122"/>
            </a:endParaRPr>
          </a:p>
        </p:txBody>
      </p:sp>
      <p:sp>
        <p:nvSpPr>
          <p:cNvPr id="38914" name="文本框 38913"/>
          <p:cNvSpPr txBox="1"/>
          <p:nvPr/>
        </p:nvSpPr>
        <p:spPr>
          <a:xfrm>
            <a:off x="671090" y="921137"/>
            <a:ext cx="10850455" cy="5388721"/>
          </a:xfrm>
          <a:prstGeom prst="rect">
            <a:avLst/>
          </a:prstGeom>
          <a:noFill/>
          <a:ln w="9525">
            <a:noFill/>
          </a:ln>
        </p:spPr>
        <p:txBody>
          <a:bodyPr/>
          <a:p>
            <a:endParaRPr lang="zh-CN" altLang="en-US" sz="100"/>
          </a:p>
        </p:txBody>
      </p:sp>
      <p:pic>
        <p:nvPicPr>
          <p:cNvPr id="38915" name="图片 38914"/>
          <p:cNvPicPr>
            <a:picLocks noChangeAspect="1"/>
          </p:cNvPicPr>
          <p:nvPr/>
        </p:nvPicPr>
        <p:blipFill>
          <a:blip r:embed="rId1"/>
          <a:stretch>
            <a:fillRect/>
          </a:stretch>
        </p:blipFill>
        <p:spPr>
          <a:xfrm>
            <a:off x="6134482" y="1908197"/>
            <a:ext cx="4307802" cy="3726868"/>
          </a:xfrm>
          <a:prstGeom prst="rect">
            <a:avLst/>
          </a:prstGeom>
          <a:noFill/>
          <a:ln w="9525">
            <a:noFill/>
          </a:ln>
        </p:spPr>
      </p:pic>
      <p:sp>
        <p:nvSpPr>
          <p:cNvPr id="38916" name="文本框 38915"/>
          <p:cNvSpPr txBox="1"/>
          <p:nvPr/>
        </p:nvSpPr>
        <p:spPr>
          <a:xfrm>
            <a:off x="765112" y="2519232"/>
            <a:ext cx="5276026" cy="2582459"/>
          </a:xfrm>
          <a:prstGeom prst="rect">
            <a:avLst/>
          </a:prstGeom>
          <a:noFill/>
          <a:ln w="9525">
            <a:noFill/>
          </a:ln>
        </p:spPr>
        <p:txBody>
          <a:bodyPr wrap="square" lIns="0" tIns="23036" rIns="0" bIns="0" anchor="t"/>
          <a:p>
            <a:pPr defTabSz="449580">
              <a:lnSpc>
                <a:spcPct val="93000"/>
              </a:lnSpc>
              <a:spcBef>
                <a:spcPts val="1200"/>
              </a:spcBef>
              <a:spcAft>
                <a:spcPts val="1000"/>
              </a:spcAft>
              <a:buClrTx/>
              <a:buSzPct val="100000"/>
              <a:buFontTx/>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Lst>
            </a:pPr>
            <a:r>
              <a:rPr lang="en-US" altLang="zh-CN" sz="2600" dirty="0" err="1">
                <a:solidFill>
                  <a:srgbClr val="000000"/>
                </a:solidFill>
              </a:rPr>
              <a:t>支持向量机是一种监督学习的算法主要应用于对数据的分析，包括数据的分类和数据回归问题. 这种算法主要是寻找一个超平面，从而使得这个平面离两侧最近数据的间隔最大化。</a:t>
            </a:r>
            <a:endParaRPr lang="en-US" altLang="zh-CN" sz="2600" dirty="0" err="1">
              <a:solidFill>
                <a:srgbClr val="000000"/>
              </a:solidFill>
            </a:endParaRPr>
          </a:p>
        </p:txBody>
      </p:sp>
    </p:spTree>
  </p:cSld>
  <p:clrMapOvr>
    <a:masterClrMapping/>
  </p:clrMapOvr>
  <p:transition spd="med"/>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9937" name="文本框 39936"/>
          <p:cNvSpPr txBox="1"/>
          <p:nvPr/>
        </p:nvSpPr>
        <p:spPr>
          <a:xfrm>
            <a:off x="669820" y="443380"/>
            <a:ext cx="10850455" cy="717438"/>
          </a:xfrm>
          <a:prstGeom prst="rect">
            <a:avLst/>
          </a:prstGeom>
          <a:noFill/>
          <a:ln w="9525">
            <a:noFill/>
          </a:ln>
        </p:spPr>
        <p:txBody>
          <a:bodyPr wrap="square" lIns="101504" tIns="38154" rIns="76308" bIns="38154" anchor="t"/>
          <a:p>
            <a:pPr defTabSz="449580">
              <a:buClrTx/>
              <a:buSzPct val="100000"/>
              <a:buFontTx/>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 pos="8985250" algn="l"/>
                <a:tab pos="9434830" algn="l"/>
                <a:tab pos="9883775" algn="l"/>
                <a:tab pos="10333355" algn="l"/>
                <a:tab pos="10782300" algn="l"/>
              </a:tabLst>
            </a:pPr>
            <a:r>
              <a:rPr lang="zh-CN" altLang="x-none" sz="3200" b="1" dirty="0" err="1">
                <a:solidFill>
                  <a:srgbClr val="262626"/>
                </a:solidFill>
                <a:ea typeface="汉仪旗黑-85S" panose="00020600040101010101" pitchFamily="18" charset="-122"/>
              </a:rPr>
              <a:t>支持向量机的优点</a:t>
            </a:r>
            <a:endParaRPr lang="zh-CN" altLang="x-none" sz="3200" b="1" dirty="0" err="1">
              <a:solidFill>
                <a:srgbClr val="262626"/>
              </a:solidFill>
              <a:ea typeface="汉仪旗黑-85S" panose="00020600040101010101" pitchFamily="18" charset="-122"/>
            </a:endParaRPr>
          </a:p>
        </p:txBody>
      </p:sp>
      <p:sp>
        <p:nvSpPr>
          <p:cNvPr id="39940" name="文本框 39939"/>
          <p:cNvSpPr txBox="1"/>
          <p:nvPr/>
        </p:nvSpPr>
        <p:spPr>
          <a:xfrm>
            <a:off x="598170" y="1983740"/>
            <a:ext cx="11518900" cy="2570480"/>
          </a:xfrm>
          <a:prstGeom prst="rect">
            <a:avLst/>
          </a:prstGeom>
          <a:noFill/>
          <a:ln w="9525">
            <a:noFill/>
          </a:ln>
        </p:spPr>
        <p:txBody>
          <a:bodyPr wrap="square" lIns="89985" tIns="44992" rIns="89985" bIns="44992" anchor="t"/>
          <a:p>
            <a:pPr marL="457200" indent="-457200" defTabSz="449580">
              <a:spcBef>
                <a:spcPts val="1200"/>
              </a:spcBef>
              <a:spcAft>
                <a:spcPts val="1000"/>
              </a:spcAft>
              <a:buClrTx/>
              <a:buSzPct val="100000"/>
              <a:buFont typeface="Wingdings" panose="05000000000000000000" charset="0"/>
              <a:buChar char="Ø"/>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 pos="8985250" algn="l"/>
                <a:tab pos="9434830" algn="l"/>
                <a:tab pos="9883775" algn="l"/>
                <a:tab pos="10333355" algn="l"/>
                <a:tab pos="10782300" algn="l"/>
                <a:tab pos="11231880" algn="l"/>
              </a:tabLst>
            </a:pPr>
            <a:r>
              <a:rPr lang="en-US" altLang="zh-CN" sz="2400" dirty="0" err="1">
                <a:solidFill>
                  <a:srgbClr val="000000"/>
                </a:solidFill>
              </a:rPr>
              <a:t>支持向量机特别适合有明显间隔的数据.</a:t>
            </a:r>
            <a:endParaRPr lang="en-US" altLang="zh-CN" sz="2400" dirty="0" err="1">
              <a:solidFill>
                <a:srgbClr val="000000"/>
              </a:solidFill>
            </a:endParaRPr>
          </a:p>
          <a:p>
            <a:pPr marL="457200" indent="-457200" defTabSz="449580">
              <a:spcBef>
                <a:spcPts val="1200"/>
              </a:spcBef>
              <a:spcAft>
                <a:spcPts val="1000"/>
              </a:spcAft>
              <a:buClrTx/>
              <a:buSzPct val="100000"/>
              <a:buFont typeface="Wingdings" panose="05000000000000000000" charset="0"/>
              <a:buChar char="Ø"/>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 pos="8985250" algn="l"/>
                <a:tab pos="9434830" algn="l"/>
                <a:tab pos="9883775" algn="l"/>
                <a:tab pos="10333355" algn="l"/>
                <a:tab pos="10782300" algn="l"/>
                <a:tab pos="11231880" algn="l"/>
              </a:tabLst>
            </a:pPr>
            <a:r>
              <a:rPr lang="en-US" altLang="zh-CN" sz="2400" dirty="0" err="1">
                <a:solidFill>
                  <a:srgbClr val="000000"/>
                </a:solidFill>
              </a:rPr>
              <a:t>支持向量机对于高维数据特别有效.</a:t>
            </a:r>
            <a:endParaRPr lang="en-US" altLang="zh-CN" sz="2400" dirty="0" err="1">
              <a:solidFill>
                <a:srgbClr val="000000"/>
              </a:solidFill>
            </a:endParaRPr>
          </a:p>
          <a:p>
            <a:pPr marL="457200" indent="-457200" defTabSz="449580">
              <a:spcBef>
                <a:spcPts val="1200"/>
              </a:spcBef>
              <a:spcAft>
                <a:spcPts val="1000"/>
              </a:spcAft>
              <a:buClrTx/>
              <a:buSzPct val="100000"/>
              <a:buFont typeface="Wingdings" panose="05000000000000000000" charset="0"/>
              <a:buChar char="Ø"/>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 pos="8985250" algn="l"/>
                <a:tab pos="9434830" algn="l"/>
                <a:tab pos="9883775" algn="l"/>
                <a:tab pos="10333355" algn="l"/>
                <a:tab pos="10782300" algn="l"/>
                <a:tab pos="11231880" algn="l"/>
              </a:tabLst>
            </a:pPr>
            <a:r>
              <a:rPr lang="en-US" altLang="zh-CN" sz="2400" dirty="0" err="1">
                <a:solidFill>
                  <a:srgbClr val="000000"/>
                </a:solidFill>
              </a:rPr>
              <a:t>支持向量机特别适合于当数据的维度远大于数据的数目的问题.</a:t>
            </a:r>
            <a:endParaRPr lang="en-US" altLang="zh-CN" sz="2400" dirty="0" err="1">
              <a:solidFill>
                <a:srgbClr val="000000"/>
              </a:solidFill>
            </a:endParaRPr>
          </a:p>
          <a:p>
            <a:pPr marL="457200" indent="-457200" defTabSz="449580">
              <a:spcBef>
                <a:spcPts val="1200"/>
              </a:spcBef>
              <a:spcAft>
                <a:spcPts val="1000"/>
              </a:spcAft>
              <a:buClrTx/>
              <a:buSzPct val="100000"/>
              <a:buFont typeface="Wingdings" panose="05000000000000000000" charset="0"/>
              <a:buChar char="Ø"/>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 pos="8985250" algn="l"/>
                <a:tab pos="9434830" algn="l"/>
                <a:tab pos="9883775" algn="l"/>
                <a:tab pos="10333355" algn="l"/>
                <a:tab pos="10782300" algn="l"/>
                <a:tab pos="11231880" algn="l"/>
              </a:tabLst>
            </a:pPr>
            <a:r>
              <a:rPr lang="en-US" altLang="zh-CN" sz="2400" dirty="0" err="1">
                <a:solidFill>
                  <a:srgbClr val="000000"/>
                </a:solidFill>
              </a:rPr>
              <a:t>支持向量机非常节省内存</a:t>
            </a:r>
            <a:endParaRPr lang="en-US" altLang="zh-CN" sz="2800" dirty="0" err="1">
              <a:solidFill>
                <a:srgbClr val="000000"/>
              </a:solidFill>
            </a:endParaRPr>
          </a:p>
          <a:p>
            <a:pPr defTabSz="449580">
              <a:spcBef>
                <a:spcPts val="1200"/>
              </a:spcBef>
              <a:spcAft>
                <a:spcPts val="1000"/>
              </a:spcAft>
              <a:buClrTx/>
              <a:buSzPct val="100000"/>
              <a:buFontTx/>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 pos="8985250" algn="l"/>
                <a:tab pos="9434830" algn="l"/>
                <a:tab pos="9883775" algn="l"/>
                <a:tab pos="10333355" algn="l"/>
                <a:tab pos="10782300" algn="l"/>
                <a:tab pos="11231880" algn="l"/>
              </a:tabLst>
            </a:pPr>
            <a:endParaRPr lang="en-US" altLang="zh-CN" sz="2800" dirty="0" err="1">
              <a:solidFill>
                <a:srgbClr val="000000"/>
              </a:solidFill>
            </a:endParaRPr>
          </a:p>
        </p:txBody>
      </p:sp>
    </p:spTree>
  </p:cSld>
  <p:clrMapOvr>
    <a:masterClrMapping/>
  </p:clrMapOvr>
  <p:transition spd="med"/>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0961" name="文本框 40960"/>
          <p:cNvSpPr txBox="1"/>
          <p:nvPr/>
        </p:nvSpPr>
        <p:spPr>
          <a:xfrm>
            <a:off x="669820" y="443380"/>
            <a:ext cx="10850455" cy="717438"/>
          </a:xfrm>
          <a:prstGeom prst="rect">
            <a:avLst/>
          </a:prstGeom>
          <a:noFill/>
          <a:ln w="9525">
            <a:noFill/>
          </a:ln>
        </p:spPr>
        <p:txBody>
          <a:bodyPr wrap="square" lIns="101504" tIns="38154" rIns="76308" bIns="38154" anchor="t"/>
          <a:p>
            <a:pPr defTabSz="449580">
              <a:buClrTx/>
              <a:buSzPct val="100000"/>
              <a:buFontTx/>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 pos="8985250" algn="l"/>
                <a:tab pos="9434830" algn="l"/>
                <a:tab pos="9883775" algn="l"/>
                <a:tab pos="10333355" algn="l"/>
                <a:tab pos="10782300" algn="l"/>
              </a:tabLst>
            </a:pPr>
            <a:r>
              <a:rPr lang="zh-CN" altLang="x-none" sz="3200" b="1" dirty="0" err="1">
                <a:solidFill>
                  <a:srgbClr val="262626"/>
                </a:solidFill>
                <a:ea typeface="汉仪旗黑-85S" panose="00020600040101010101" pitchFamily="18" charset="-122"/>
              </a:rPr>
              <a:t>数据可视化</a:t>
            </a:r>
            <a:endParaRPr lang="zh-CN" altLang="x-none" sz="3200" b="1" dirty="0" err="1">
              <a:solidFill>
                <a:srgbClr val="262626"/>
              </a:solidFill>
              <a:ea typeface="汉仪旗黑-85S" panose="00020600040101010101" pitchFamily="18" charset="-122"/>
            </a:endParaRPr>
          </a:p>
        </p:txBody>
      </p:sp>
      <p:pic>
        <p:nvPicPr>
          <p:cNvPr id="40962" name="图片 40961"/>
          <p:cNvPicPr>
            <a:picLocks noChangeAspect="1"/>
          </p:cNvPicPr>
          <p:nvPr/>
        </p:nvPicPr>
        <p:blipFill>
          <a:blip r:embed="rId1"/>
          <a:stretch>
            <a:fillRect/>
          </a:stretch>
        </p:blipFill>
        <p:spPr>
          <a:xfrm>
            <a:off x="1340956" y="2008417"/>
            <a:ext cx="3560207" cy="3022128"/>
          </a:xfrm>
          <a:prstGeom prst="rect">
            <a:avLst/>
          </a:prstGeom>
          <a:noFill/>
          <a:ln w="9525">
            <a:noFill/>
          </a:ln>
        </p:spPr>
      </p:pic>
      <p:sp>
        <p:nvSpPr>
          <p:cNvPr id="40963" name="文本框 40962"/>
          <p:cNvSpPr txBox="1"/>
          <p:nvPr/>
        </p:nvSpPr>
        <p:spPr>
          <a:xfrm>
            <a:off x="1152345" y="1368747"/>
            <a:ext cx="7631508" cy="639663"/>
          </a:xfrm>
          <a:prstGeom prst="rect">
            <a:avLst/>
          </a:prstGeom>
          <a:noFill/>
          <a:ln w="9525">
            <a:noFill/>
          </a:ln>
        </p:spPr>
        <p:txBody>
          <a:bodyPr wrap="square" lIns="89985" tIns="44992" rIns="89985" bIns="44992" anchor="t"/>
          <a:p>
            <a:pPr defTabSz="449580">
              <a:buClrTx/>
              <a:buSzPct val="100000"/>
              <a:buFontTx/>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Lst>
            </a:pPr>
            <a:r>
              <a:rPr lang="en-US" altLang="zh-CN" sz="2400" dirty="0" err="1">
                <a:solidFill>
                  <a:srgbClr val="000000"/>
                </a:solidFill>
              </a:rPr>
              <a:t>我们的原始数据是一个80000维左右的向量</a:t>
            </a:r>
            <a:endParaRPr lang="en-US" altLang="zh-CN" sz="2400" dirty="0" err="1">
              <a:solidFill>
                <a:srgbClr val="000000"/>
              </a:solidFill>
            </a:endParaRPr>
          </a:p>
        </p:txBody>
      </p:sp>
      <p:pic>
        <p:nvPicPr>
          <p:cNvPr id="40964" name="图片 40963"/>
          <p:cNvPicPr>
            <a:picLocks noChangeAspect="1"/>
          </p:cNvPicPr>
          <p:nvPr/>
        </p:nvPicPr>
        <p:blipFill>
          <a:blip r:embed="rId2"/>
          <a:stretch>
            <a:fillRect/>
          </a:stretch>
        </p:blipFill>
        <p:spPr>
          <a:xfrm>
            <a:off x="6995059" y="2306173"/>
            <a:ext cx="3190377" cy="2628489"/>
          </a:xfrm>
          <a:prstGeom prst="rect">
            <a:avLst/>
          </a:prstGeom>
          <a:noFill/>
          <a:ln w="9525">
            <a:noFill/>
          </a:ln>
        </p:spPr>
      </p:pic>
      <p:sp>
        <p:nvSpPr>
          <p:cNvPr id="40965" name="文本框 40964"/>
          <p:cNvSpPr txBox="1"/>
          <p:nvPr/>
        </p:nvSpPr>
        <p:spPr>
          <a:xfrm>
            <a:off x="1079331" y="5184501"/>
            <a:ext cx="3742740" cy="365068"/>
          </a:xfrm>
          <a:prstGeom prst="rect">
            <a:avLst/>
          </a:prstGeom>
          <a:noFill/>
          <a:ln w="9525">
            <a:noFill/>
          </a:ln>
        </p:spPr>
        <p:txBody>
          <a:bodyPr wrap="square" lIns="89985" tIns="44992" rIns="89985" bIns="44992" anchor="t"/>
          <a:p>
            <a:pPr defTabSz="449580">
              <a:buClrTx/>
              <a:buSzPct val="100000"/>
              <a:buFontTx/>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Lst>
            </a:pPr>
            <a:r>
              <a:rPr lang="en-US" altLang="zh-CN" sz="2000" dirty="0" err="1">
                <a:solidFill>
                  <a:srgbClr val="000000"/>
                </a:solidFill>
              </a:rPr>
              <a:t>Dimension Reduction by PCA</a:t>
            </a:r>
            <a:endParaRPr lang="en-US" altLang="zh-CN" sz="2000" dirty="0" err="1">
              <a:solidFill>
                <a:srgbClr val="000000"/>
              </a:solidFill>
            </a:endParaRPr>
          </a:p>
        </p:txBody>
      </p:sp>
      <p:sp>
        <p:nvSpPr>
          <p:cNvPr id="40966" name="文本框 40965"/>
          <p:cNvSpPr txBox="1"/>
          <p:nvPr/>
        </p:nvSpPr>
        <p:spPr>
          <a:xfrm>
            <a:off x="6839469" y="5111487"/>
            <a:ext cx="3742740" cy="365068"/>
          </a:xfrm>
          <a:prstGeom prst="rect">
            <a:avLst/>
          </a:prstGeom>
          <a:noFill/>
          <a:ln w="9525">
            <a:noFill/>
          </a:ln>
        </p:spPr>
        <p:txBody>
          <a:bodyPr wrap="square" lIns="89985" tIns="44992" rIns="89985" bIns="44992" anchor="t"/>
          <a:p>
            <a:pPr defTabSz="449580">
              <a:buClrTx/>
              <a:buSzPct val="100000"/>
              <a:buFontTx/>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Lst>
            </a:pPr>
            <a:r>
              <a:rPr lang="en-US" altLang="zh-CN" sz="2000" dirty="0" err="1">
                <a:solidFill>
                  <a:srgbClr val="000000"/>
                </a:solidFill>
              </a:rPr>
              <a:t>Dimension Reduction by t-SNE</a:t>
            </a:r>
            <a:endParaRPr lang="en-US" altLang="zh-CN" sz="2000" dirty="0" err="1">
              <a:solidFill>
                <a:srgbClr val="000000"/>
              </a:solidFill>
            </a:endParaRPr>
          </a:p>
        </p:txBody>
      </p:sp>
      <p:sp>
        <p:nvSpPr>
          <p:cNvPr id="40967" name="文本框 40966"/>
          <p:cNvSpPr txBox="1"/>
          <p:nvPr/>
        </p:nvSpPr>
        <p:spPr>
          <a:xfrm>
            <a:off x="848326" y="5759086"/>
            <a:ext cx="11877407" cy="639663"/>
          </a:xfrm>
          <a:prstGeom prst="rect">
            <a:avLst/>
          </a:prstGeom>
          <a:noFill/>
          <a:ln w="9525">
            <a:noFill/>
          </a:ln>
        </p:spPr>
        <p:txBody>
          <a:bodyPr wrap="square" lIns="89985" tIns="44992" rIns="89985" bIns="44992" anchor="t"/>
          <a:p>
            <a:pPr defTabSz="449580">
              <a:buClrTx/>
              <a:buSzPct val="100000"/>
              <a:buFontTx/>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 pos="8985250" algn="l"/>
                <a:tab pos="9434830" algn="l"/>
                <a:tab pos="9883775" algn="l"/>
                <a:tab pos="10333355" algn="l"/>
                <a:tab pos="10782300" algn="l"/>
                <a:tab pos="11231880" algn="l"/>
                <a:tab pos="11680825" algn="l"/>
              </a:tabLst>
            </a:pPr>
            <a:r>
              <a:rPr lang="en-US" altLang="zh-CN" sz="2400" dirty="0" err="1">
                <a:solidFill>
                  <a:srgbClr val="000000"/>
                </a:solidFill>
              </a:rPr>
              <a:t>从上面两个图可以看出来，我们的数据是线性可分的，所以我们采用线性核函数</a:t>
            </a:r>
            <a:endParaRPr lang="en-US" altLang="zh-CN" sz="2400" dirty="0" err="1">
              <a:solidFill>
                <a:srgbClr val="000000"/>
              </a:solidFill>
            </a:endParaRPr>
          </a:p>
        </p:txBody>
      </p:sp>
    </p:spTree>
  </p:cSld>
  <p:clrMapOvr>
    <a:masterClrMapping/>
  </p:clrMapOvr>
  <p:transition spd="med"/>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文本框 41984"/>
          <p:cNvSpPr txBox="1"/>
          <p:nvPr/>
        </p:nvSpPr>
        <p:spPr>
          <a:xfrm>
            <a:off x="670455" y="411630"/>
            <a:ext cx="10850455" cy="717438"/>
          </a:xfrm>
          <a:prstGeom prst="rect">
            <a:avLst/>
          </a:prstGeom>
          <a:noFill/>
          <a:ln w="9525">
            <a:noFill/>
          </a:ln>
        </p:spPr>
        <p:txBody>
          <a:bodyPr wrap="square" lIns="101504" tIns="38154" rIns="76308" bIns="38154" anchor="t"/>
          <a:p>
            <a:pPr defTabSz="449580">
              <a:buClrTx/>
              <a:buSzPct val="100000"/>
              <a:buFontTx/>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 pos="8985250" algn="l"/>
                <a:tab pos="9434830" algn="l"/>
                <a:tab pos="9883775" algn="l"/>
                <a:tab pos="10333355" algn="l"/>
                <a:tab pos="10782300" algn="l"/>
              </a:tabLst>
            </a:pPr>
            <a:r>
              <a:rPr lang="zh-CN" altLang="x-none" sz="3600" b="1" dirty="0" err="1">
                <a:solidFill>
                  <a:srgbClr val="262626"/>
                </a:solidFill>
                <a:ea typeface="汉仪旗黑-85S" panose="00020600040101010101" pitchFamily="18" charset="-122"/>
              </a:rPr>
              <a:t>步骤</a:t>
            </a:r>
            <a:endParaRPr lang="zh-CN" altLang="x-none" sz="3600" b="1" dirty="0" err="1">
              <a:solidFill>
                <a:srgbClr val="262626"/>
              </a:solidFill>
              <a:ea typeface="汉仪旗黑-85S" panose="00020600040101010101" pitchFamily="18" charset="-122"/>
            </a:endParaRPr>
          </a:p>
        </p:txBody>
      </p:sp>
      <p:sp>
        <p:nvSpPr>
          <p:cNvPr id="41986" name="文本框 41985"/>
          <p:cNvSpPr txBox="1"/>
          <p:nvPr/>
        </p:nvSpPr>
        <p:spPr>
          <a:xfrm>
            <a:off x="1079331" y="1511600"/>
            <a:ext cx="7847374" cy="639663"/>
          </a:xfrm>
          <a:prstGeom prst="rect">
            <a:avLst/>
          </a:prstGeom>
          <a:noFill/>
          <a:ln w="9525">
            <a:noFill/>
          </a:ln>
        </p:spPr>
        <p:txBody>
          <a:bodyPr wrap="square" lIns="89985" tIns="44992" rIns="89985" bIns="44992" anchor="t"/>
          <a:p>
            <a:pPr defTabSz="449580">
              <a:buClrTx/>
              <a:buSzPct val="100000"/>
              <a:buFontTx/>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Lst>
            </a:pPr>
            <a:r>
              <a:rPr lang="en-US" altLang="zh-CN" sz="2400" dirty="0" err="1">
                <a:solidFill>
                  <a:srgbClr val="000000"/>
                </a:solidFill>
              </a:rPr>
              <a:t>1. 建立包含两个不同人的声音录音数据集</a:t>
            </a:r>
            <a:endParaRPr lang="en-US" altLang="zh-CN" sz="2400" dirty="0" err="1">
              <a:solidFill>
                <a:srgbClr val="000000"/>
              </a:solidFill>
            </a:endParaRPr>
          </a:p>
        </p:txBody>
      </p:sp>
      <p:sp>
        <p:nvSpPr>
          <p:cNvPr id="41987" name="文本框 41986"/>
          <p:cNvSpPr txBox="1"/>
          <p:nvPr/>
        </p:nvSpPr>
        <p:spPr>
          <a:xfrm>
            <a:off x="1079331" y="2457602"/>
            <a:ext cx="7847374" cy="639663"/>
          </a:xfrm>
          <a:prstGeom prst="rect">
            <a:avLst/>
          </a:prstGeom>
          <a:noFill/>
          <a:ln w="9525">
            <a:noFill/>
          </a:ln>
        </p:spPr>
        <p:txBody>
          <a:bodyPr wrap="square" lIns="89985" tIns="44992" rIns="89985" bIns="44992" anchor="t"/>
          <a:p>
            <a:pPr defTabSz="449580">
              <a:buClrTx/>
              <a:buSzPct val="100000"/>
              <a:buFontTx/>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Lst>
            </a:pPr>
            <a:r>
              <a:rPr lang="en-US" altLang="zh-CN" sz="2400" dirty="0" err="1">
                <a:solidFill>
                  <a:srgbClr val="000000"/>
                </a:solidFill>
              </a:rPr>
              <a:t>2. 对声音文件进行快速傅立叶变换</a:t>
            </a:r>
            <a:endParaRPr lang="en-US" altLang="zh-CN" sz="2400" dirty="0" err="1">
              <a:solidFill>
                <a:srgbClr val="000000"/>
              </a:solidFill>
            </a:endParaRPr>
          </a:p>
        </p:txBody>
      </p:sp>
      <p:sp>
        <p:nvSpPr>
          <p:cNvPr id="41988" name="文本框 41987"/>
          <p:cNvSpPr txBox="1"/>
          <p:nvPr/>
        </p:nvSpPr>
        <p:spPr>
          <a:xfrm>
            <a:off x="1079331" y="3249641"/>
            <a:ext cx="7847374" cy="639662"/>
          </a:xfrm>
          <a:prstGeom prst="rect">
            <a:avLst/>
          </a:prstGeom>
          <a:noFill/>
          <a:ln w="9525">
            <a:noFill/>
          </a:ln>
        </p:spPr>
        <p:txBody>
          <a:bodyPr wrap="square" lIns="89985" tIns="44992" rIns="89985" bIns="44992" anchor="t"/>
          <a:p>
            <a:pPr defTabSz="449580">
              <a:buClrTx/>
              <a:buSzPct val="100000"/>
              <a:buFontTx/>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Lst>
            </a:pPr>
            <a:r>
              <a:rPr lang="en-US" altLang="zh-CN" sz="2400" dirty="0" err="1">
                <a:solidFill>
                  <a:srgbClr val="000000"/>
                </a:solidFill>
              </a:rPr>
              <a:t>3. 用进行快速傅立叶变换的数据去训练模型</a:t>
            </a:r>
            <a:endParaRPr lang="en-US" altLang="zh-CN" sz="2400" dirty="0" err="1">
              <a:solidFill>
                <a:srgbClr val="000000"/>
              </a:solidFill>
            </a:endParaRPr>
          </a:p>
        </p:txBody>
      </p:sp>
      <p:sp>
        <p:nvSpPr>
          <p:cNvPr id="41989" name="文本框 41988"/>
          <p:cNvSpPr txBox="1"/>
          <p:nvPr/>
        </p:nvSpPr>
        <p:spPr>
          <a:xfrm>
            <a:off x="1079331" y="4020724"/>
            <a:ext cx="7847374" cy="639663"/>
          </a:xfrm>
          <a:prstGeom prst="rect">
            <a:avLst/>
          </a:prstGeom>
          <a:noFill/>
          <a:ln w="9525">
            <a:noFill/>
          </a:ln>
        </p:spPr>
        <p:txBody>
          <a:bodyPr wrap="square" lIns="89985" tIns="44992" rIns="89985" bIns="44992" anchor="t"/>
          <a:p>
            <a:pPr defTabSz="449580">
              <a:buClrTx/>
              <a:buSzPct val="100000"/>
              <a:buFontTx/>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Lst>
            </a:pPr>
            <a:r>
              <a:rPr lang="en-US" altLang="zh-CN" sz="2400" dirty="0" err="1">
                <a:solidFill>
                  <a:srgbClr val="000000"/>
                </a:solidFill>
              </a:rPr>
              <a:t>4. 对训练的模型</a:t>
            </a:r>
            <a:r>
              <a:rPr lang="en-US" altLang="zh-CN" sz="2400" dirty="0" err="1">
                <a:solidFill>
                  <a:srgbClr val="000000"/>
                </a:solidFill>
              </a:rPr>
              <a:t>进行测试</a:t>
            </a:r>
            <a:endParaRPr lang="en-US" altLang="zh-CN" sz="2400" dirty="0" err="1">
              <a:solidFill>
                <a:srgbClr val="000000"/>
              </a:solidFill>
            </a:endParaRPr>
          </a:p>
        </p:txBody>
      </p:sp>
    </p:spTree>
  </p:cSld>
  <p:clrMapOvr>
    <a:masterClrMapping/>
  </p:clrMapOvr>
  <p:transition spd="med"/>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8913" name="标题 1"/>
          <p:cNvSpPr>
            <a:spLocks noGrp="1"/>
          </p:cNvSpPr>
          <p:nvPr>
            <p:ph type="title"/>
          </p:nvPr>
        </p:nvSpPr>
        <p:spPr>
          <a:xfrm>
            <a:off x="669925" y="442913"/>
            <a:ext cx="10852150" cy="442913"/>
          </a:xfrm>
        </p:spPr>
        <p:txBody>
          <a:bodyPr lIns="101600" tIns="38100" rIns="76200" bIns="38100" rtlCol="0" anchor="t" anchorCtr="0">
            <a:noAutofit/>
          </a:bodyPr>
          <a:p>
            <a:pPr marL="0" marR="0" indent="0" algn="l" defTabSz="914400" rtl="0" eaLnBrk="1" fontAlgn="auto" latinLnBrk="0" hangingPunct="1">
              <a:lnSpc>
                <a:spcPct val="100000"/>
              </a:lnSpc>
              <a:spcBef>
                <a:spcPct val="0"/>
              </a:spcBef>
              <a:spcAft>
                <a:spcPct val="0"/>
              </a:spcAft>
              <a:buClrTx/>
              <a:buSzTx/>
              <a:buFontTx/>
              <a:buNone/>
            </a:pPr>
            <a:r>
              <a:rPr kumimoji="0" lang="zh-CN" altLang="en-US" sz="3200" b="1" i="0" u="none" strike="noStrike" kern="1200" cap="none" spc="200" normalizeH="0" baseline="0" noProof="1">
                <a:solidFill>
                  <a:schemeClr val="tx1">
                    <a:lumMod val="85000"/>
                    <a:lumOff val="15000"/>
                  </a:schemeClr>
                </a:solidFill>
                <a:uFillTx/>
                <a:latin typeface="Arial" panose="020B0604020202020204" pitchFamily="34" charset="0"/>
                <a:ea typeface="微软雅黑" panose="020B0503020204020204" charset="-122"/>
                <a:cs typeface="+mj-cs"/>
                <a:sym typeface="微软雅黑" panose="020B0503020204020204" charset="-122"/>
              </a:rPr>
              <a:t>高斯混合模型</a:t>
            </a:r>
            <a:endParaRPr kumimoji="0" lang="zh-CN" altLang="en-US" sz="3200" b="1" i="0" u="none" strike="noStrike" kern="1200" cap="none" spc="200" normalizeH="0" baseline="0" noProof="1">
              <a:solidFill>
                <a:schemeClr val="tx1">
                  <a:lumMod val="85000"/>
                  <a:lumOff val="15000"/>
                </a:schemeClr>
              </a:solidFill>
              <a:uFillTx/>
              <a:latin typeface="Arial" panose="020B0604020202020204" pitchFamily="34" charset="0"/>
              <a:ea typeface="微软雅黑" panose="020B0503020204020204" charset="-122"/>
              <a:cs typeface="+mj-cs"/>
              <a:sym typeface="微软雅黑" panose="020B0503020204020204" charset="-122"/>
            </a:endParaRPr>
          </a:p>
        </p:txBody>
      </p:sp>
      <p:sp>
        <p:nvSpPr>
          <p:cNvPr id="38914" name="内容占位符 2"/>
          <p:cNvSpPr>
            <a:spLocks noGrp="1"/>
          </p:cNvSpPr>
          <p:nvPr>
            <p:ph idx="1"/>
          </p:nvPr>
        </p:nvSpPr>
        <p:spPr>
          <a:xfrm>
            <a:off x="669925" y="952500"/>
            <a:ext cx="10852150" cy="5389563"/>
          </a:xfrm>
        </p:spPr>
        <p:txBody>
          <a:bodyPr lIns="101600" tIns="0" rIns="82550" bIns="0" rtlCol="0" anchor="t">
            <a:noAutofit/>
          </a:bodyPr>
          <a:p>
            <a:pPr marL="0" marR="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r>
              <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rPr>
              <a:t>高斯混合模型，英文全称：​​Gaussian mixture model，简称GMM。高斯混合模型就是用高斯概率密度函数（二维时也称为：正态分布曲线）精确的量化事物，将一个事物分解为若干基于高斯概率密度函数行程的模型。</a:t>
            </a:r>
            <a:endPar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endParaRPr>
          </a:p>
          <a:p>
            <a:pPr marL="0" marR="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endPar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endParaRPr>
          </a:p>
          <a:p>
            <a:pPr marL="0" marR="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r>
              <a:rPr kumimoji="0" lang="en-US" altLang="zh-CN"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rPr>
              <a:t>GMM</a:t>
            </a:r>
            <a:r>
              <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rPr>
              <a:t>为</a:t>
            </a:r>
            <a:r>
              <a:rPr kumimoji="0" lang="en-US" altLang="zh-CN"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rPr>
              <a:t>每个类别下的特征分布都假设了一个服从高斯分布的概率密度函数</a:t>
            </a:r>
            <a:r>
              <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rPr>
              <a:t>：</a:t>
            </a:r>
            <a:endPar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endParaRPr>
          </a:p>
          <a:p>
            <a:pPr marL="0" marR="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endPar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endParaRPr>
          </a:p>
          <a:p>
            <a:pPr marL="0" marR="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endPar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endParaRPr>
          </a:p>
          <a:p>
            <a:pPr marL="0" marR="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endPar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endParaRPr>
          </a:p>
          <a:p>
            <a:pPr marL="0" marR="0" indent="0" algn="ctr" defTabSz="914400" rtl="0" eaLnBrk="1" fontAlgn="auto" latinLnBrk="0" hangingPunct="1">
              <a:lnSpc>
                <a:spcPct val="130000"/>
              </a:lnSpc>
              <a:spcBef>
                <a:spcPts val="0"/>
              </a:spcBef>
              <a:spcAft>
                <a:spcPts val="1000"/>
              </a:spcAft>
              <a:buClrTx/>
              <a:buSzTx/>
              <a:buFont typeface="Arial" panose="020B0604020202020204" pitchFamily="34" charset="0"/>
              <a:buNone/>
            </a:pPr>
            <a:r>
              <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rPr>
              <a:t>参数μ表示均值，参数σ表示标准差</a:t>
            </a:r>
            <a:endPar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endParaRPr>
          </a:p>
        </p:txBody>
      </p:sp>
      <p:pic>
        <p:nvPicPr>
          <p:cNvPr id="38915" name="图片 6"/>
          <p:cNvPicPr>
            <a:picLocks noChangeAspect="1"/>
          </p:cNvPicPr>
          <p:nvPr/>
        </p:nvPicPr>
        <p:blipFill>
          <a:blip r:embed="rId1"/>
          <a:stretch>
            <a:fillRect/>
          </a:stretch>
        </p:blipFill>
        <p:spPr>
          <a:xfrm>
            <a:off x="3952875" y="3270250"/>
            <a:ext cx="4584700" cy="1555750"/>
          </a:xfrm>
          <a:prstGeom prst="rect">
            <a:avLst/>
          </a:prstGeom>
          <a:noFill/>
          <a:ln w="9525">
            <a:noFill/>
          </a:ln>
        </p:spPr>
      </p:pic>
    </p:spTree>
    <p:custDataLst>
      <p:tags r:id="rId2"/>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39937" name="标题 1"/>
          <p:cNvSpPr>
            <a:spLocks noGrp="1"/>
          </p:cNvSpPr>
          <p:nvPr>
            <p:ph type="title"/>
          </p:nvPr>
        </p:nvSpPr>
        <p:spPr>
          <a:xfrm>
            <a:off x="669290" y="369253"/>
            <a:ext cx="10852150" cy="442913"/>
          </a:xfrm>
        </p:spPr>
        <p:txBody>
          <a:bodyPr lIns="101600" tIns="38100" rIns="76200" bIns="38100" rtlCol="0" anchor="t" anchorCtr="0">
            <a:noAutofit/>
          </a:bodyPr>
          <a:p>
            <a:pPr marL="0" marR="0" indent="0" algn="l" defTabSz="914400" rtl="0" eaLnBrk="1" fontAlgn="auto" latinLnBrk="0" hangingPunct="1">
              <a:lnSpc>
                <a:spcPct val="100000"/>
              </a:lnSpc>
              <a:spcBef>
                <a:spcPct val="0"/>
              </a:spcBef>
              <a:spcAft>
                <a:spcPct val="0"/>
              </a:spcAft>
              <a:buClrTx/>
              <a:buSzTx/>
              <a:buFontTx/>
              <a:buNone/>
            </a:pPr>
            <a:r>
              <a:rPr kumimoji="0" lang="zh-CN" altLang="en-US" sz="3200" b="1" i="0" u="none" strike="noStrike" kern="1200" cap="none" spc="200" normalizeH="0" baseline="0" noProof="1">
                <a:solidFill>
                  <a:schemeClr val="tx1">
                    <a:lumMod val="85000"/>
                    <a:lumOff val="15000"/>
                  </a:schemeClr>
                </a:solidFill>
                <a:uFillTx/>
                <a:latin typeface="Arial" panose="020B0604020202020204" pitchFamily="34" charset="0"/>
                <a:ea typeface="微软雅黑" panose="020B0503020204020204" charset="-122"/>
                <a:cs typeface="+mj-cs"/>
                <a:sym typeface="微软雅黑" panose="020B0503020204020204" charset="-122"/>
              </a:rPr>
              <a:t>高斯混合模型</a:t>
            </a:r>
            <a:endParaRPr kumimoji="0" lang="zh-CN" altLang="en-US" sz="3200" b="1" i="0" u="none" strike="noStrike" kern="1200" cap="none" spc="200" normalizeH="0" baseline="0" noProof="1">
              <a:solidFill>
                <a:schemeClr val="tx1">
                  <a:lumMod val="85000"/>
                  <a:lumOff val="15000"/>
                </a:schemeClr>
              </a:solidFill>
              <a:uFillTx/>
              <a:latin typeface="Arial" panose="020B0604020202020204" pitchFamily="34" charset="0"/>
              <a:ea typeface="微软雅黑" panose="020B0503020204020204" charset="-122"/>
              <a:cs typeface="+mj-cs"/>
              <a:sym typeface="微软雅黑" panose="020B0503020204020204" charset="-122"/>
            </a:endParaRPr>
          </a:p>
        </p:txBody>
      </p:sp>
      <p:sp>
        <p:nvSpPr>
          <p:cNvPr id="3" name="内容占位符 2"/>
          <p:cNvSpPr>
            <a:spLocks noGrp="1"/>
          </p:cNvSpPr>
          <p:nvPr>
            <p:ph idx="1"/>
          </p:nvPr>
        </p:nvSpPr>
        <p:spPr>
          <a:xfrm>
            <a:off x="669925" y="952500"/>
            <a:ext cx="10852150" cy="5389563"/>
          </a:xfrm>
        </p:spPr>
        <p:txBody>
          <a:bodyPr lIns="101600" tIns="0" rIns="82550" bIns="0" rtlCol="0">
            <a:noAutofit/>
          </a:bodyPr>
          <a:p>
            <a:pPr marL="0" marR="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r>
              <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rPr>
              <a:t>而数据中又可能是由多个类混合而成，所以数据中特征的概率密度函数可以使用多个高斯分布的组合来表示：</a:t>
            </a:r>
            <a:endParaRPr kumimoji="0" lang="zh-CN" altLang="en-US" sz="18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endParaRPr>
          </a:p>
          <a:p>
            <a:pPr marL="0" marR="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endParaRPr kumimoji="0" lang="zh-CN" altLang="en-US" sz="16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endParaRPr>
          </a:p>
          <a:p>
            <a:pPr marL="0" marR="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endParaRPr kumimoji="0" lang="zh-CN" altLang="en-US" sz="16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endParaRPr>
          </a:p>
        </p:txBody>
      </p:sp>
      <p:pic>
        <p:nvPicPr>
          <p:cNvPr id="39939" name="图片 6"/>
          <p:cNvPicPr>
            <a:picLocks noChangeAspect="1"/>
          </p:cNvPicPr>
          <p:nvPr/>
        </p:nvPicPr>
        <p:blipFill>
          <a:blip r:embed="rId1"/>
          <a:stretch>
            <a:fillRect/>
          </a:stretch>
        </p:blipFill>
        <p:spPr>
          <a:xfrm>
            <a:off x="4149725" y="1849438"/>
            <a:ext cx="3890963" cy="1893887"/>
          </a:xfrm>
          <a:prstGeom prst="rect">
            <a:avLst/>
          </a:prstGeom>
          <a:noFill/>
          <a:ln w="9525">
            <a:noFill/>
          </a:ln>
        </p:spPr>
      </p:pic>
      <p:pic>
        <p:nvPicPr>
          <p:cNvPr id="39940" name="图片 7"/>
          <p:cNvPicPr>
            <a:picLocks noChangeAspect="1"/>
          </p:cNvPicPr>
          <p:nvPr/>
        </p:nvPicPr>
        <p:blipFill>
          <a:blip r:embed="rId2"/>
          <a:stretch>
            <a:fillRect/>
          </a:stretch>
        </p:blipFill>
        <p:spPr>
          <a:xfrm>
            <a:off x="747713" y="3743325"/>
            <a:ext cx="10912475" cy="434975"/>
          </a:xfrm>
          <a:prstGeom prst="rect">
            <a:avLst/>
          </a:prstGeom>
          <a:noFill/>
          <a:ln w="9525">
            <a:noFill/>
          </a:ln>
        </p:spPr>
      </p:pic>
      <p:pic>
        <p:nvPicPr>
          <p:cNvPr id="39941" name="图片 8"/>
          <p:cNvPicPr>
            <a:picLocks noChangeAspect="1"/>
          </p:cNvPicPr>
          <p:nvPr/>
        </p:nvPicPr>
        <p:blipFill>
          <a:blip r:embed="rId3"/>
          <a:stretch>
            <a:fillRect/>
          </a:stretch>
        </p:blipFill>
        <p:spPr>
          <a:xfrm>
            <a:off x="747713" y="4178300"/>
            <a:ext cx="4340225" cy="1074738"/>
          </a:xfrm>
          <a:prstGeom prst="rect">
            <a:avLst/>
          </a:prstGeom>
          <a:noFill/>
          <a:ln w="9525">
            <a:noFill/>
          </a:ln>
        </p:spPr>
      </p:pic>
    </p:spTree>
    <p:custDataLst>
      <p:tags r:id="rId4"/>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41985" name="标题 1"/>
          <p:cNvSpPr>
            <a:spLocks noGrp="1"/>
          </p:cNvSpPr>
          <p:nvPr>
            <p:ph type="title"/>
          </p:nvPr>
        </p:nvSpPr>
        <p:spPr>
          <a:xfrm>
            <a:off x="669925" y="284163"/>
            <a:ext cx="10852150" cy="442913"/>
          </a:xfrm>
        </p:spPr>
        <p:txBody>
          <a:bodyPr lIns="101600" tIns="38100" rIns="76200" bIns="38100" rtlCol="0" anchor="t" anchorCtr="0">
            <a:noAutofit/>
          </a:bodyPr>
          <a:p>
            <a:pPr marL="0" marR="0" indent="0" algn="l" defTabSz="914400" rtl="0" eaLnBrk="1" fontAlgn="auto" latinLnBrk="0" hangingPunct="1">
              <a:lnSpc>
                <a:spcPct val="100000"/>
              </a:lnSpc>
              <a:spcBef>
                <a:spcPct val="0"/>
              </a:spcBef>
              <a:spcAft>
                <a:spcPct val="0"/>
              </a:spcAft>
              <a:buClrTx/>
              <a:buSzTx/>
              <a:buFontTx/>
              <a:buNone/>
            </a:pPr>
            <a:r>
              <a:rPr kumimoji="0" lang="zh-CN" altLang="en-US" sz="3200" b="1" i="0" u="none" strike="noStrike" kern="1200" cap="none" spc="200" normalizeH="0" baseline="0" noProof="1">
                <a:solidFill>
                  <a:schemeClr val="tx1">
                    <a:lumMod val="85000"/>
                    <a:lumOff val="15000"/>
                  </a:schemeClr>
                </a:solidFill>
                <a:uFillTx/>
                <a:latin typeface="Arial" panose="020B0604020202020204" pitchFamily="34" charset="0"/>
                <a:ea typeface="微软雅黑" panose="020B0503020204020204" charset="-122"/>
                <a:cs typeface="+mj-cs"/>
                <a:sym typeface="微软雅黑" panose="020B0503020204020204" charset="-122"/>
              </a:rPr>
              <a:t>高斯混合模型</a:t>
            </a:r>
            <a:endParaRPr kumimoji="0" lang="zh-CN" altLang="en-US" sz="3200" b="1" i="0" u="none" strike="noStrike" kern="1200" cap="none" spc="200" normalizeH="0" baseline="0" noProof="1">
              <a:solidFill>
                <a:schemeClr val="tx1">
                  <a:lumMod val="85000"/>
                  <a:lumOff val="15000"/>
                </a:schemeClr>
              </a:solidFill>
              <a:uFillTx/>
              <a:latin typeface="Arial" panose="020B0604020202020204" pitchFamily="34" charset="0"/>
              <a:ea typeface="微软雅黑" panose="020B0503020204020204" charset="-122"/>
              <a:cs typeface="+mj-cs"/>
              <a:sym typeface="微软雅黑" panose="020B0503020204020204" charset="-122"/>
            </a:endParaRPr>
          </a:p>
        </p:txBody>
      </p:sp>
      <p:sp>
        <p:nvSpPr>
          <p:cNvPr id="41986" name="内容占位符 2"/>
          <p:cNvSpPr>
            <a:spLocks noGrp="1"/>
          </p:cNvSpPr>
          <p:nvPr>
            <p:ph idx="1"/>
          </p:nvPr>
        </p:nvSpPr>
        <p:spPr>
          <a:xfrm>
            <a:off x="669925" y="885825"/>
            <a:ext cx="10852150" cy="5387975"/>
          </a:xfrm>
        </p:spPr>
        <p:txBody>
          <a:bodyPr lIns="101600" tIns="0" rIns="82550" bIns="0" rtlCol="0" anchor="t">
            <a:noAutofit/>
          </a:bodyPr>
          <a:p>
            <a:pPr marL="0" marR="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r>
              <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rPr>
              <a:t>对于每个不同说话人，我们通过调用电脑声卡获得其声源，以离散数据形式存储在</a:t>
            </a:r>
            <a:r>
              <a:rPr kumimoji="0" lang="en-US" altLang="zh-CN"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rPr>
              <a:t>wav</a:t>
            </a:r>
            <a:r>
              <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rPr>
              <a:t>文件中。现在我们需要做的是对混合高斯模型中的每一个高斯分布的参数           拟合出来，使在这组参数下，我们得到预设说话人声音离散数据的概率最大。</a:t>
            </a:r>
            <a:endPar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endParaRPr>
          </a:p>
          <a:p>
            <a:pPr marL="0" marR="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r>
              <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rPr>
              <a:t>对于数据中的所有样本，其出现的概率(似然函数)为：</a:t>
            </a:r>
            <a:endPar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endParaRPr>
          </a:p>
          <a:p>
            <a:pPr marL="0" marR="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endParaRPr kumimoji="0" lang="zh-CN" altLang="en-US" sz="18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endParaRPr>
          </a:p>
          <a:p>
            <a:pPr marL="0" marR="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endParaRPr kumimoji="0" lang="zh-CN" altLang="en-US" sz="18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endParaRPr>
          </a:p>
          <a:p>
            <a:pPr marL="0" marR="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endPar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endParaRPr>
          </a:p>
          <a:p>
            <a:pPr marL="0" marR="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r>
              <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rPr>
              <a:t>对其取对数：</a:t>
            </a:r>
            <a:endParaRPr kumimoji="0" lang="zh-CN" altLang="en-US" sz="18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endParaRPr>
          </a:p>
          <a:p>
            <a:pPr marL="0" marR="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endParaRPr kumimoji="0" lang="zh-CN" altLang="en-US" sz="18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endParaRPr>
          </a:p>
          <a:p>
            <a:pPr marL="0" marR="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endParaRPr kumimoji="0" lang="zh-CN" altLang="en-US" sz="18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endParaRPr>
          </a:p>
          <a:p>
            <a:pPr marL="0" marR="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r>
              <a:rPr kumimoji="0" lang="zh-CN" altLang="en-US" sz="20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rPr>
              <a:t>让此函数最大化，求得此时的参数值，即为对预设说话人声音信息的最优拟合。</a:t>
            </a:r>
            <a:endParaRPr kumimoji="0" lang="zh-CN" altLang="en-US" sz="18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endParaRPr>
          </a:p>
          <a:p>
            <a:pPr marL="0" marR="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endParaRPr kumimoji="0" lang="zh-CN" altLang="en-US" sz="18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endParaRPr>
          </a:p>
          <a:p>
            <a:pPr marL="0" marR="0" indent="0" algn="l" defTabSz="914400" rtl="0" eaLnBrk="1" fontAlgn="auto" latinLnBrk="0" hangingPunct="1">
              <a:lnSpc>
                <a:spcPct val="130000"/>
              </a:lnSpc>
              <a:spcBef>
                <a:spcPts val="0"/>
              </a:spcBef>
              <a:spcAft>
                <a:spcPts val="1000"/>
              </a:spcAft>
              <a:buClrTx/>
              <a:buSzTx/>
              <a:buFont typeface="Arial" panose="020B0604020202020204" pitchFamily="34" charset="0"/>
              <a:buNone/>
            </a:pPr>
            <a:endParaRPr kumimoji="0" lang="zh-CN" altLang="en-US" sz="1800" b="0" i="0" u="none" strike="noStrike" kern="1200" cap="none" spc="150" normalizeH="0" baseline="0" noProof="1">
              <a:solidFill>
                <a:schemeClr val="tx1">
                  <a:lumMod val="85000"/>
                  <a:lumOff val="15000"/>
                </a:schemeClr>
              </a:solidFill>
              <a:uFillTx/>
              <a:latin typeface="Arial" panose="020B0604020202020204" pitchFamily="34" charset="0"/>
              <a:ea typeface="微软雅黑" panose="020B0503020204020204" charset="-122"/>
              <a:cs typeface="+mn-cs"/>
              <a:sym typeface="微软雅黑" panose="020B0503020204020204" charset="-122"/>
            </a:endParaRPr>
          </a:p>
        </p:txBody>
      </p:sp>
      <p:pic>
        <p:nvPicPr>
          <p:cNvPr id="41987" name="图片 3"/>
          <p:cNvPicPr>
            <a:picLocks noChangeAspect="1"/>
          </p:cNvPicPr>
          <p:nvPr/>
        </p:nvPicPr>
        <p:blipFill>
          <a:blip r:embed="rId1"/>
          <a:stretch>
            <a:fillRect/>
          </a:stretch>
        </p:blipFill>
        <p:spPr>
          <a:xfrm>
            <a:off x="9250363" y="1300163"/>
            <a:ext cx="855662" cy="481012"/>
          </a:xfrm>
          <a:prstGeom prst="rect">
            <a:avLst/>
          </a:prstGeom>
          <a:noFill/>
          <a:ln w="9525">
            <a:noFill/>
          </a:ln>
        </p:spPr>
      </p:pic>
      <p:pic>
        <p:nvPicPr>
          <p:cNvPr id="41988" name="图片 4"/>
          <p:cNvPicPr>
            <a:picLocks noChangeAspect="1"/>
          </p:cNvPicPr>
          <p:nvPr/>
        </p:nvPicPr>
        <p:blipFill>
          <a:blip r:embed="rId2"/>
          <a:stretch>
            <a:fillRect/>
          </a:stretch>
        </p:blipFill>
        <p:spPr>
          <a:xfrm>
            <a:off x="3983038" y="2763838"/>
            <a:ext cx="4225925" cy="963612"/>
          </a:xfrm>
          <a:prstGeom prst="rect">
            <a:avLst/>
          </a:prstGeom>
          <a:noFill/>
          <a:ln w="9525">
            <a:noFill/>
          </a:ln>
        </p:spPr>
      </p:pic>
      <p:pic>
        <p:nvPicPr>
          <p:cNvPr id="41989" name="图片 5"/>
          <p:cNvPicPr>
            <a:picLocks noChangeAspect="1"/>
          </p:cNvPicPr>
          <p:nvPr/>
        </p:nvPicPr>
        <p:blipFill>
          <a:blip r:embed="rId3"/>
          <a:stretch>
            <a:fillRect/>
          </a:stretch>
        </p:blipFill>
        <p:spPr>
          <a:xfrm>
            <a:off x="4556125" y="3959225"/>
            <a:ext cx="3079750" cy="977900"/>
          </a:xfrm>
          <a:prstGeom prst="rect">
            <a:avLst/>
          </a:prstGeom>
          <a:noFill/>
          <a:ln w="9525">
            <a:noFill/>
          </a:ln>
        </p:spPr>
      </p:pic>
    </p:spTree>
    <p:custDataLst>
      <p:tags r:id="rId4"/>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frame"/>
  <p:tag name="KSO_WM_SLIDE_BK_DARK_LIGHT" val="2"/>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frame"/>
  <p:tag name="KSO_WM_SLIDE_BK_DARK_LIGHT" val="2"/>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frame"/>
  <p:tag name="KSO_WM_SLIDE_BK_DARK_LIGHT" val="2"/>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SLIDE_BACKGROUND_TYPE" val="general"/>
  <p:tag name="KSO_WM_SLIDE_BK_DARK_LIGHT" val="2"/>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SLIDE_BACKGROUND_TYPE" val="general"/>
  <p:tag name="KSO_WM_SLIDE_BK_DARK_LIGHT" val="2"/>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3*i*1"/>
  <p:tag name="KSO_WM_UNIT_LAYERLEVEL" val="1"/>
  <p:tag name="KSO_WM_TAG_VERSION" val="1.0"/>
  <p:tag name="KSO_WM_BEAUTIFY_FLAG" val="#wm#"/>
  <p:tag name="KSO_WM_UNIT_SUBTYPE" val="h"/>
  <p:tag name="KSO_WM_SLIDE_BACKGROUND_TYPE" val="frame"/>
  <p:tag name="KSO_WM_UNIT_BK_DARK_LIGHT" val="2"/>
  <p:tag name="KSO_WM_SLIDE_BK_DARK_LIGHT" val="2"/>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2"/>
  <p:tag name="KSO_WM_UNIT_LAYERLEVEL" val="1"/>
  <p:tag name="KSO_WM_TAG_VERSION" val="1.0"/>
  <p:tag name="KSO_WM_BEAUTIFY_FLAG" val="#wm#"/>
  <p:tag name="KSO_WM_SLIDE_BACKGROUND_TYPE" val="frame"/>
  <p:tag name="KSO_WM_SLIDE_BK_DARK_LIGHT" val="2"/>
  <p:tag name="KSO_WM_UNIT_TYPE" val="i"/>
  <p:tag name="KSO_WM_UNIT_INDEX" val="2"/>
</p:tagLst>
</file>

<file path=ppt/tags/tag1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3"/>
  <p:tag name="KSO_WM_UNIT_LAYERLEVEL" val="1"/>
  <p:tag name="KSO_WM_TAG_VERSION" val="1.0"/>
  <p:tag name="KSO_WM_BEAUTIFY_FLAG" val="#wm#"/>
  <p:tag name="KSO_WM_SLIDE_BACKGROUND_TYPE" val="frame"/>
  <p:tag name="KSO_WM_SLIDE_BK_DARK_LIGHT" val="2"/>
  <p:tag name="KSO_WM_UNIT_TYPE" val="i"/>
  <p:tag name="KSO_WM_UNIT_INDEX" val="3"/>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4"/>
  <p:tag name="KSO_WM_UNIT_LAYERLEVEL" val="1"/>
  <p:tag name="KSO_WM_TAG_VERSION" val="1.0"/>
  <p:tag name="KSO_WM_BEAUTIFY_FLAG" val="#wm#"/>
  <p:tag name="KSO_WM_SLIDE_BACKGROUND_TYPE" val="frame"/>
  <p:tag name="KSO_WM_SLIDE_BK_DARK_LIGHT" val="2"/>
  <p:tag name="KSO_WM_UNIT_TYPE" val="i"/>
  <p:tag name="KSO_WM_UNIT_INDEX" val="4"/>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leftRight"/>
  <p:tag name="KSO_WM_SLIDE_BK_DARK_LIGHT" val="2"/>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i*2"/>
  <p:tag name="KSO_WM_UNIT_LAYERLEVEL" val="1"/>
  <p:tag name="KSO_WM_TAG_VERSION" val="1.0"/>
  <p:tag name="KSO_WM_BEAUTIFY_FLAG" val="#wm#"/>
  <p:tag name="KSO_WM_SLIDE_BACKGROUND_TYPE" val="leftRight"/>
  <p:tag name="KSO_WM_SLIDE_BK_DARK_LIGHT" val="2"/>
  <p:tag name="KSO_WM_UNIT_TYPE" val="i"/>
  <p:tag name="KSO_WM_UNIT_INDEX" val="2"/>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i*3"/>
  <p:tag name="KSO_WM_UNIT_LAYERLEVEL" val="1"/>
  <p:tag name="KSO_WM_TAG_VERSION" val="1.0"/>
  <p:tag name="KSO_WM_BEAUTIFY_FLAG" val="#wm#"/>
  <p:tag name="KSO_WM_SLIDE_BACKGROUND_TYPE" val="leftRight"/>
  <p:tag name="KSO_WM_SLIDE_BK_DARK_LIGHT" val="2"/>
  <p:tag name="KSO_WM_UNIT_TYPE" val="i"/>
  <p:tag name="KSO_WM_UNIT_INDEX" val="3"/>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topBottom"/>
  <p:tag name="KSO_WM_SLIDE_BK_DARK_LIGHT" val="2"/>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i*2"/>
  <p:tag name="KSO_WM_UNIT_LAYERLEVEL" val="1"/>
  <p:tag name="KSO_WM_TAG_VERSION" val="1.0"/>
  <p:tag name="KSO_WM_BEAUTIFY_FLAG" val="#wm#"/>
  <p:tag name="KSO_WM_SLIDE_BACKGROUND_TYPE" val="topBottom"/>
  <p:tag name="KSO_WM_SLIDE_BK_DARK_LIGHT" val="2"/>
  <p:tag name="KSO_WM_UNIT_TYPE" val="i"/>
  <p:tag name="KSO_WM_UNIT_INDEX" val="2"/>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i*3"/>
  <p:tag name="KSO_WM_UNIT_LAYERLEVEL" val="1"/>
  <p:tag name="KSO_WM_TAG_VERSION" val="1.0"/>
  <p:tag name="KSO_WM_BEAUTIFY_FLAG" val="#wm#"/>
  <p:tag name="KSO_WM_SLIDE_BACKGROUND_TYPE" val="topBottom"/>
  <p:tag name="KSO_WM_SLIDE_BK_DARK_LIGHT" val="2"/>
  <p:tag name="KSO_WM_UNIT_TYPE" val="i"/>
  <p:tag name="KSO_WM_UNIT_INDEX" val="3"/>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i*2"/>
  <p:tag name="KSO_WM_UNIT_LAYERLEVEL" val="1"/>
  <p:tag name="KSO_WM_TAG_VERSION" val="1.0"/>
  <p:tag name="KSO_WM_BEAUTIFY_FLAG" val="#wm#"/>
  <p:tag name="KSO_WM_SLIDE_BACKGROUND_TYPE" val="bottomTop"/>
  <p:tag name="KSO_WM_SLIDE_BK_DARK_LIGHT" val="2"/>
  <p:tag name="KSO_WM_UNIT_TYPE" val="i"/>
  <p:tag name="KSO_WM_UNIT_INDEX" val="2"/>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i*3"/>
  <p:tag name="KSO_WM_UNIT_LAYERLEVEL" val="1"/>
  <p:tag name="KSO_WM_TAG_VERSION" val="1.0"/>
  <p:tag name="KSO_WM_BEAUTIFY_FLAG" val="#wm#"/>
  <p:tag name="KSO_WM_SLIDE_BACKGROUND_TYPE" val="bottomTop"/>
  <p:tag name="KSO_WM_SLIDE_BK_DARK_LIGHT" val="2"/>
  <p:tag name="KSO_WM_UNIT_TYPE" val="i"/>
  <p:tag name="KSO_WM_UNIT_INDEX" val="3"/>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bottomTop"/>
  <p:tag name="KSO_WM_SLIDE_BK_DARK_LIGHT" val="2"/>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navigation"/>
  <p:tag name="KSO_WM_SLIDE_BK_DARK_LIGHT" val="2"/>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belt"/>
  <p:tag name="KSO_WM_SLIDE_BK_DARK_LIGHT" val="2"/>
</p:tagLst>
</file>

<file path=ppt/tags/tag1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2"/>
  <p:tag name="KSO_WM_UNIT_LAYERLEVEL" val="1"/>
  <p:tag name="KSO_WM_TAG_VERSION" val="1.0"/>
  <p:tag name="KSO_WM_BEAUTIFY_FLAG" val="#wm#"/>
  <p:tag name="KSO_WM_SLIDE_BACKGROUND_TYPE" val="belt"/>
  <p:tag name="KSO_WM_SLIDE_BK_DARK_LIGHT" val="2"/>
  <p:tag name="KSO_WM_UNIT_TYPE" val="i"/>
  <p:tag name="KSO_WM_UNIT_INDEX" val="2"/>
</p:tagLst>
</file>

<file path=ppt/tags/tag1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3"/>
  <p:tag name="KSO_WM_UNIT_LAYERLEVEL" val="1"/>
  <p:tag name="KSO_WM_TAG_VERSION" val="1.0"/>
  <p:tag name="KSO_WM_BEAUTIFY_FLAG" val="#wm#"/>
  <p:tag name="KSO_WM_SLIDE_BACKGROUND_TYPE" val="belt"/>
  <p:tag name="KSO_WM_SLIDE_BK_DARK_LIGHT" val="2"/>
  <p:tag name="KSO_WM_UNIT_TYPE" val="i"/>
  <p:tag name="KSO_WM_UNIT_INDEX" val="3"/>
</p:tagLst>
</file>

<file path=ppt/tags/tag1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4"/>
  <p:tag name="KSO_WM_UNIT_LAYERLEVEL" val="1"/>
  <p:tag name="KSO_WM_TAG_VERSION" val="1.0"/>
  <p:tag name="KSO_WM_BEAUTIFY_FLAG" val="#wm#"/>
  <p:tag name="KSO_WM_SLIDE_BACKGROUND_TYPE" val="belt"/>
  <p:tag name="KSO_WM_SLIDE_BK_DARK_LIGHT" val="2"/>
  <p:tag name="KSO_WM_UNIT_TYPE" val="i"/>
  <p:tag name="KSO_WM_UNIT_INDEX" val="4"/>
</p:tagLst>
</file>

<file path=ppt/tags/tag1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5"/>
  <p:tag name="KSO_WM_UNIT_LAYERLEVEL" val="1"/>
  <p:tag name="KSO_WM_TAG_VERSION" val="1.0"/>
  <p:tag name="KSO_WM_BEAUTIFY_FLAG" val="#wm#"/>
  <p:tag name="KSO_WM_SLIDE_BACKGROUND_TYPE" val="belt"/>
  <p:tag name="KSO_WM_SLIDE_BK_DARK_LIGHT" val="2"/>
  <p:tag name="KSO_WM_UNIT_TYPE" val="i"/>
  <p:tag name="KSO_WM_UNIT_INDEX" val="5"/>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1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544"/>
</p:tagLst>
</file>

<file path=ppt/tags/tag1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544"/>
</p:tagLst>
</file>

<file path=ppt/tags/tag1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98.xml><?xml version="1.0" encoding="utf-8"?>
<p:tagLst xmlns:p="http://schemas.openxmlformats.org/presentationml/2006/main">
  <p:tag name="KSO_WM_TEMPLATE_SUBCATEGORY" val="0"/>
  <p:tag name="KSO_WM_TEMPLATE_MASTER_TYPE" val="1"/>
  <p:tag name="KSO_WM_TEMPLATE_COLOR_TYPE" val="0"/>
  <p:tag name="KSO_WM_TEMPLATE_MASTER_THUMB_INDEX" val="0"/>
  <p:tag name="KSO_WM_UNIT_SHOW_EDIT_AREA_INDICATION" val="0"/>
  <p:tag name="KSO_WM_TAG_VERSION" val="1.0"/>
  <p:tag name="KSO_WM_BEAUTIFY_FLAG" val="#wm#"/>
  <p:tag name="KSO_WM_TEMPLATE_CATEGORY" val="custom"/>
  <p:tag name="KSO_WM_TEMPLATE_INDEX" val="20202544"/>
  <p:tag name="KSO_WM_TEMPLATE_THUMBS_INDEX" val="1、4、5、13"/>
</p:tagLst>
</file>

<file path=ppt/tags/tag199.xml><?xml version="1.0" encoding="utf-8"?>
<p:tagLst xmlns:p="http://schemas.openxmlformats.org/presentationml/2006/main">
  <p:tag name="KSO_WM_TEMPLATE_CATEGORY" val="custom"/>
  <p:tag name="KSO_WM_TEMPLATE_INDEX" val="20202544"/>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 name="KSO_WM_SLIDE_BACKGROUND_TYPE" val="topBottom"/>
  <p:tag name="KSO_WM_SLIDE_BK_DARK_LIGHT" val="2"/>
</p:tagLst>
</file>

<file path=ppt/tags/tag2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544_4*i*1"/>
  <p:tag name="KSO_WM_UNIT_LAYERLEVEL" val="1"/>
  <p:tag name="KSO_WM_TAG_VERSION" val="1.0"/>
  <p:tag name="KSO_WM_BEAUTIFY_FLAG" val="#wm#"/>
  <p:tag name="KSO_WM_DIAGRAM_GROUP_CODE" val="l1-1"/>
  <p:tag name="KSO_WM_UNIT_TYPE" val="i"/>
  <p:tag name="KSO_WM_UNIT_INDEX" val="1"/>
  <p:tag name="KSO_WM_TEMPLATE_CATEGORY" val="custom"/>
  <p:tag name="KSO_WM_TEMPLATE_INDEX" val="20202544"/>
  <p:tag name="KSO_WM_UNIT_FILL_FORE_SCHEMECOLOR_INDEX" val="5"/>
  <p:tag name="KSO_WM_UNIT_FILL_TYPE" val="1"/>
  <p:tag name="KSO_WM_UNIT_TEXT_FILL_FORE_SCHEMECOLOR_INDEX" val="2"/>
  <p:tag name="KSO_WM_UNIT_TEXT_FILL_TYPE" val="1"/>
  <p:tag name="KSO_WM_UNIT_USESOURCEFORMAT_APPLY" val="1"/>
</p:tagLst>
</file>

<file path=ppt/tags/tag2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544_4*i*2"/>
  <p:tag name="KSO_WM_UNIT_LAYERLEVEL" val="1"/>
  <p:tag name="KSO_WM_TAG_VERSION" val="1.0"/>
  <p:tag name="KSO_WM_BEAUTIFY_FLAG" val="#wm#"/>
  <p:tag name="KSO_WM_DIAGRAM_GROUP_CODE" val="l1-1"/>
  <p:tag name="KSO_WM_UNIT_TYPE" val="i"/>
  <p:tag name="KSO_WM_UNIT_INDEX" val="2"/>
  <p:tag name="KSO_WM_TEMPLATE_CATEGORY" val="custom"/>
  <p:tag name="KSO_WM_TEMPLATE_INDEX" val="20202544"/>
  <p:tag name="KSO_WM_UNIT_FILL_FORE_SCHEMECOLOR_INDEX" val="6"/>
  <p:tag name="KSO_WM_UNIT_FILL_TYPE" val="1"/>
  <p:tag name="KSO_WM_UNIT_TEXT_FILL_FORE_SCHEMECOLOR_INDEX" val="2"/>
  <p:tag name="KSO_WM_UNIT_TEXT_FILL_TYPE" val="1"/>
  <p:tag name="KSO_WM_UNIT_USESOURCEFORMAT_APPLY" val="1"/>
</p:tagLst>
</file>

<file path=ppt/tags/tag2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544_4*b*1"/>
  <p:tag name="KSO_WM_TEMPLATE_CATEGORY" val="custom"/>
  <p:tag name="KSO_WM_TEMPLATE_INDEX" val="20202544"/>
  <p:tag name="KSO_WM_UNIT_LAYERLEVEL" val="1"/>
  <p:tag name="KSO_WM_TAG_VERSION" val="1.0"/>
  <p:tag name="KSO_WM_BEAUTIFY_FLAG" val="#wm#"/>
  <p:tag name="KSO_WM_UNIT_ISCONTENTSTITLE" val="0"/>
  <p:tag name="KSO_WM_UNIT_PRESET_TEXT" val="CONTENTS"/>
  <p:tag name="KSO_WM_UNIT_NOCLEAR" val="0"/>
  <p:tag name="KSO_WM_UNIT_VALUE" val="8"/>
  <p:tag name="KSO_WM_DIAGRAM_GROUP_CODE" val="l1-1"/>
  <p:tag name="KSO_WM_UNIT_TYPE" val="b"/>
  <p:tag name="KSO_WM_UNIT_INDEX" val="1"/>
  <p:tag name="KSO_WM_UNIT_TEXT_FILL_FORE_SCHEMECOLOR_INDEX" val="13"/>
  <p:tag name="KSO_WM_UNIT_TEXT_FILL_TYPE" val="1"/>
  <p:tag name="KSO_WM_UNIT_USESOURCEFORMAT_APPLY" val="1"/>
</p:tagLst>
</file>

<file path=ppt/tags/tag2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544_4*a*1"/>
  <p:tag name="KSO_WM_TEMPLATE_CATEGORY" val="custom"/>
  <p:tag name="KSO_WM_TEMPLATE_INDEX" val="20202544"/>
  <p:tag name="KSO_WM_UNIT_LAYERLEVEL" val="1"/>
  <p:tag name="KSO_WM_TAG_VERSION" val="1.0"/>
  <p:tag name="KSO_WM_BEAUTIFY_FLAG" val="#wm#"/>
  <p:tag name="KSO_WM_UNIT_ISCONTENTSTITLE" val="1"/>
  <p:tag name="KSO_WM_UNIT_PRESET_TEXT" val="目录"/>
  <p:tag name="KSO_WM_UNIT_NOCLEAR" val="0"/>
  <p:tag name="KSO_WM_UNIT_VALUE" val="2"/>
  <p:tag name="KSO_WM_DIAGRAM_GROUP_CODE" val="l1-1"/>
  <p:tag name="KSO_WM_UNIT_TYPE" val="a"/>
  <p:tag name="KSO_WM_UNIT_INDEX" val="1"/>
  <p:tag name="KSO_WM_UNIT_TEXT_FILL_FORE_SCHEMECOLOR_INDEX" val="13"/>
  <p:tag name="KSO_WM_UNIT_TEXT_FILL_TYPE" val="1"/>
  <p:tag name="KSO_WM_UNIT_USESOURCEFORMAT_APPLY" val="1"/>
</p:tagLst>
</file>

<file path=ppt/tags/tag2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544_4*l_h_i*1_1_1"/>
  <p:tag name="KSO_WM_TEMPLATE_CATEGORY" val="custom"/>
  <p:tag name="KSO_WM_TEMPLATE_INDEX" val="20202544"/>
  <p:tag name="KSO_WM_UNIT_LAYERLEVEL" val="1_1_1"/>
  <p:tag name="KSO_WM_TAG_VERSION" val="1.0"/>
  <p:tag name="KSO_WM_BEAUTIFY_FLAG" val="#wm#"/>
  <p:tag name="KSO_WM_DIAGRAM_GROUP_CODE" val="l1-1"/>
  <p:tag name="KSO_WM_UNIT_TYPE" val="l_h_i"/>
  <p:tag name="KSO_WM_UNIT_INDEX" val="1_1_1"/>
  <p:tag name="KSO_WM_UNIT_TEXT_FILL_FORE_SCHEMECOLOR_INDEX" val="5"/>
  <p:tag name="KSO_WM_UNIT_TEXT_FILL_TYPE" val="1"/>
  <p:tag name="KSO_WM_UNIT_USESOURCEFORMAT_APPLY" val="1"/>
</p:tagLst>
</file>

<file path=ppt/tags/tag2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544_4*l_h_a*1_1_1"/>
  <p:tag name="KSO_WM_TEMPLATE_CATEGORY" val="custom"/>
  <p:tag name="KSO_WM_TEMPLATE_INDEX" val="20202544"/>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5"/>
  <p:tag name="KSO_WM_DIAGRAM_GROUP_CODE" val="l1-1"/>
  <p:tag name="KSO_WM_UNIT_TYPE" val="l_h_a"/>
  <p:tag name="KSO_WM_UNIT_INDEX" val="1_1_1"/>
  <p:tag name="KSO_WM_UNIT_TEXT_FILL_FORE_SCHEMECOLOR_INDEX" val="5"/>
  <p:tag name="KSO_WM_UNIT_TEXT_FILL_TYPE" val="1"/>
  <p:tag name="KSO_WM_UNIT_USESOURCEFORMAT_APPLY" val="1"/>
</p:tagLst>
</file>

<file path=ppt/tags/tag2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544_4*l_h_i*1_1_2"/>
  <p:tag name="KSO_WM_TEMPLATE_CATEGORY" val="custom"/>
  <p:tag name="KSO_WM_TEMPLATE_INDEX" val="20202544"/>
  <p:tag name="KSO_WM_UNIT_LAYERLEVEL" val="1_1_1"/>
  <p:tag name="KSO_WM_TAG_VERSION" val="1.0"/>
  <p:tag name="KSO_WM_BEAUTIFY_FLAG" val="#wm#"/>
  <p:tag name="KSO_WM_DIAGRAM_GROUP_CODE" val="l1-1"/>
  <p:tag name="KSO_WM_UNIT_TYPE" val="l_h_i"/>
  <p:tag name="KSO_WM_UNIT_INDEX" val="1_1_2"/>
  <p:tag name="KSO_WM_UNIT_FILL_FORE_SCHEMECOLOR_INDEX" val="5"/>
  <p:tag name="KSO_WM_UNIT_FILL_TYPE" val="1"/>
  <p:tag name="KSO_WM_UNIT_USESOURCEFORMAT_APPLY" val="1"/>
</p:tagLst>
</file>

<file path=ppt/tags/tag2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544_4*l_h_i*1_2_1"/>
  <p:tag name="KSO_WM_TEMPLATE_CATEGORY" val="custom"/>
  <p:tag name="KSO_WM_TEMPLATE_INDEX" val="20202544"/>
  <p:tag name="KSO_WM_UNIT_LAYERLEVEL" val="1_1_1"/>
  <p:tag name="KSO_WM_TAG_VERSION" val="1.0"/>
  <p:tag name="KSO_WM_BEAUTIFY_FLAG" val="#wm#"/>
  <p:tag name="KSO_WM_DIAGRAM_GROUP_CODE" val="l1-1"/>
  <p:tag name="KSO_WM_UNIT_TYPE" val="l_h_i"/>
  <p:tag name="KSO_WM_UNIT_INDEX" val="1_2_1"/>
  <p:tag name="KSO_WM_UNIT_TEXT_FILL_FORE_SCHEMECOLOR_INDEX" val="6"/>
  <p:tag name="KSO_WM_UNIT_TEXT_FILL_TYPE" val="1"/>
  <p:tag name="KSO_WM_UNIT_USESOURCEFORMAT_APPLY" val="1"/>
</p:tagLst>
</file>

<file path=ppt/tags/tag2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544_4*l_h_a*1_2_1"/>
  <p:tag name="KSO_WM_TEMPLATE_CATEGORY" val="custom"/>
  <p:tag name="KSO_WM_TEMPLATE_INDEX" val="20202544"/>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5"/>
  <p:tag name="KSO_WM_DIAGRAM_GROUP_CODE" val="l1-1"/>
  <p:tag name="KSO_WM_UNIT_TYPE" val="l_h_a"/>
  <p:tag name="KSO_WM_UNIT_INDEX" val="1_2_1"/>
  <p:tag name="KSO_WM_UNIT_TEXT_FILL_FORE_SCHEMECOLOR_INDEX" val="6"/>
  <p:tag name="KSO_WM_UNIT_TEXT_FILL_TYPE" val="1"/>
  <p:tag name="KSO_WM_UNIT_USESOURCEFORMAT_APPLY" val="1"/>
</p:tagLst>
</file>

<file path=ppt/tags/tag2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544_4*l_h_i*1_2_2"/>
  <p:tag name="KSO_WM_TEMPLATE_CATEGORY" val="custom"/>
  <p:tag name="KSO_WM_TEMPLATE_INDEX" val="20202544"/>
  <p:tag name="KSO_WM_UNIT_LAYERLEVEL" val="1_1_1"/>
  <p:tag name="KSO_WM_TAG_VERSION" val="1.0"/>
  <p:tag name="KSO_WM_BEAUTIFY_FLAG" val="#wm#"/>
  <p:tag name="KSO_WM_DIAGRAM_GROUP_CODE" val="l1-1"/>
  <p:tag name="KSO_WM_UNIT_TYPE" val="l_h_i"/>
  <p:tag name="KSO_WM_UNIT_INDEX" val="1_2_2"/>
  <p:tag name="KSO_WM_UNIT_FILL_FORE_SCHEMECOLOR_INDEX" val="6"/>
  <p:tag name="KSO_WM_UNIT_FILL_TYPE" val="1"/>
  <p:tag name="KSO_WM_UNIT_USESOURCEFORMAT_APPLY" val="1"/>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544_4*l_h_i*1_3_1"/>
  <p:tag name="KSO_WM_TEMPLATE_CATEGORY" val="custom"/>
  <p:tag name="KSO_WM_TEMPLATE_INDEX" val="20202544"/>
  <p:tag name="KSO_WM_UNIT_LAYERLEVEL" val="1_1_1"/>
  <p:tag name="KSO_WM_TAG_VERSION" val="1.0"/>
  <p:tag name="KSO_WM_BEAUTIFY_FLAG" val="#wm#"/>
  <p:tag name="KSO_WM_DIAGRAM_GROUP_CODE" val="l1-1"/>
  <p:tag name="KSO_WM_UNIT_TYPE" val="l_h_i"/>
  <p:tag name="KSO_WM_UNIT_INDEX" val="1_3_1"/>
  <p:tag name="KSO_WM_UNIT_TEXT_FILL_FORE_SCHEMECOLOR_INDEX" val="7"/>
  <p:tag name="KSO_WM_UNIT_TEXT_FILL_TYPE" val="1"/>
  <p:tag name="KSO_WM_UNIT_USESOURCEFORMAT_APPLY" val="1"/>
</p:tagLst>
</file>

<file path=ppt/tags/tag2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544_4*l_h_a*1_3_1"/>
  <p:tag name="KSO_WM_TEMPLATE_CATEGORY" val="custom"/>
  <p:tag name="KSO_WM_TEMPLATE_INDEX" val="20202544"/>
  <p:tag name="KSO_WM_UNIT_LAYERLEVEL" val="1_1_1"/>
  <p:tag name="KSO_WM_TAG_VERSION" val="1.0"/>
  <p:tag name="KSO_WM_BEAUTIFY_FLAG" val="#wm#"/>
  <p:tag name="KSO_WM_UNIT_ISCONTENTSTITLE" val="0"/>
  <p:tag name="KSO_WM_UNIT_PRESET_TEXT" val="单击此处添加标题"/>
  <p:tag name="KSO_WM_UNIT_NOCLEAR" val="0"/>
  <p:tag name="KSO_WM_UNIT_VALUE" val="15"/>
  <p:tag name="KSO_WM_DIAGRAM_GROUP_CODE" val="l1-1"/>
  <p:tag name="KSO_WM_UNIT_TYPE" val="l_h_a"/>
  <p:tag name="KSO_WM_UNIT_INDEX" val="1_3_1"/>
  <p:tag name="KSO_WM_UNIT_TEXT_FILL_FORE_SCHEMECOLOR_INDEX" val="7"/>
  <p:tag name="KSO_WM_UNIT_TEXT_FILL_TYPE" val="1"/>
  <p:tag name="KSO_WM_UNIT_USESOURCEFORMAT_APPLY" val="1"/>
</p:tagLst>
</file>

<file path=ppt/tags/tag2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02544_4*l_h_i*1_3_2"/>
  <p:tag name="KSO_WM_TEMPLATE_CATEGORY" val="custom"/>
  <p:tag name="KSO_WM_TEMPLATE_INDEX" val="20202544"/>
  <p:tag name="KSO_WM_UNIT_LAYERLEVEL" val="1_1_1"/>
  <p:tag name="KSO_WM_TAG_VERSION" val="1.0"/>
  <p:tag name="KSO_WM_BEAUTIFY_FLAG" val="#wm#"/>
  <p:tag name="KSO_WM_DIAGRAM_GROUP_CODE" val="l1-1"/>
  <p:tag name="KSO_WM_UNIT_TYPE" val="l_h_i"/>
  <p:tag name="KSO_WM_UNIT_INDEX" val="1_3_2"/>
  <p:tag name="KSO_WM_UNIT_FILL_FORE_SCHEMECOLOR_INDEX" val="7"/>
  <p:tag name="KSO_WM_UNIT_FILL_TYPE" val="1"/>
  <p:tag name="KSO_WM_UNIT_USESOURCEFORMAT_APPLY" val="1"/>
</p:tagLst>
</file>

<file path=ppt/tags/tag213.xml><?xml version="1.0" encoding="utf-8"?>
<p:tagLst xmlns:p="http://schemas.openxmlformats.org/presentationml/2006/main">
  <p:tag name="KSO_WM_SLIDE_ID" val="custom20202544_4"/>
  <p:tag name="KSO_WM_TEMPLATE_SUBCATEGORY" val="0"/>
  <p:tag name="KSO_WM_TEMPLATE_MASTER_TYPE" val="1"/>
  <p:tag name="KSO_WM_TEMPLATE_COLOR_TYPE" val="1"/>
  <p:tag name="KSO_WM_SLIDE_ITEM_CNT" val="4"/>
  <p:tag name="KSO_WM_SLIDE_INDEX" val="4"/>
  <p:tag name="KSO_WM_TAG_VERSION" val="1.0"/>
  <p:tag name="KSO_WM_BEAUTIFY_FLAG" val="#wm#"/>
  <p:tag name="KSO_WM_TEMPLATE_CATEGORY" val="custom"/>
  <p:tag name="KSO_WM_TEMPLATE_INDEX" val="20202544"/>
  <p:tag name="KSO_WM_SLIDE_TYPE" val="contents"/>
  <p:tag name="KSO_WM_SLIDE_SUBTYPE" val="diag"/>
  <p:tag name="KSO_WM_DIAGRAM_GROUP_CODE" val="l1-1"/>
  <p:tag name="KSO_WM_SLIDE_DIAGTYPE" val="l"/>
  <p:tag name="KSO_WM_SLIDE_LAYOUT" val="a_b_l"/>
  <p:tag name="KSO_WM_SLIDE_LAYOUT_CNT" val="1_1_1"/>
</p:tagLst>
</file>

<file path=ppt/tags/tag214.xml><?xml version="1.0" encoding="utf-8"?>
<p:tagLst xmlns:p="http://schemas.openxmlformats.org/presentationml/2006/main">
  <p:tag name="KSO_WM_BEAUTIFY_FLAG" val="#wm#"/>
  <p:tag name="KSO_WM_TEMPLATE_CATEGORY" val="custom"/>
  <p:tag name="KSO_WM_TEMPLATE_INDEX" val="20202544"/>
</p:tagLst>
</file>

<file path=ppt/tags/tag215.xml><?xml version="1.0" encoding="utf-8"?>
<p:tagLst xmlns:p="http://schemas.openxmlformats.org/presentationml/2006/main">
  <p:tag name="KSO_WM_BEAUTIFY_FLAG" val="#wm#"/>
  <p:tag name="KSO_WM_TEMPLATE_CATEGORY" val="custom"/>
  <p:tag name="KSO_WM_TEMPLATE_INDEX" val="20202544"/>
</p:tagLst>
</file>

<file path=ppt/tags/tag216.xml><?xml version="1.0" encoding="utf-8"?>
<p:tagLst xmlns:p="http://schemas.openxmlformats.org/presentationml/2006/main">
  <p:tag name="KSO_WM_BEAUTIFY_FLAG" val="#wm#"/>
  <p:tag name="KSO_WM_TEMPLATE_CATEGORY" val="custom"/>
  <p:tag name="KSO_WM_TEMPLATE_INDEX" val="20202544"/>
</p:tagLst>
</file>

<file path=ppt/tags/tag217.xml><?xml version="1.0" encoding="utf-8"?>
<p:tagLst xmlns:p="http://schemas.openxmlformats.org/presentationml/2006/main">
  <p:tag name="KSO_WM_BEAUTIFY_FLAG" val="#wm#"/>
  <p:tag name="KSO_WM_TEMPLATE_CATEGORY" val="custom"/>
  <p:tag name="KSO_WM_TEMPLATE_INDEX" val="20202544"/>
</p:tagLst>
</file>

<file path=ppt/tags/tag218.xml><?xml version="1.0" encoding="utf-8"?>
<p:tagLst xmlns:p="http://schemas.openxmlformats.org/presentationml/2006/main">
  <p:tag name="KSO_WM_BEAUTIFY_FLAG" val="#wm#"/>
  <p:tag name="KSO_WM_TEMPLATE_CATEGORY" val="custom"/>
  <p:tag name="KSO_WM_TEMPLATE_INDEX" val="20202544"/>
</p:tagLst>
</file>

<file path=ppt/tags/tag219.xml><?xml version="1.0" encoding="utf-8"?>
<p:tagLst xmlns:p="http://schemas.openxmlformats.org/presentationml/2006/main">
  <p:tag name="KSO_WM_BEAUTIFY_FLAG" val="#wm#"/>
  <p:tag name="KSO_WM_TEMPLATE_CATEGORY" val="custom"/>
  <p:tag name="KSO_WM_TEMPLATE_INDEX" val="20202544"/>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 name="KSO_WM_SLIDE_BACKGROUND_TYPE" val="topBottom"/>
  <p:tag name="KSO_WM_SLIDE_BK_DARK_LIGHT" val="2"/>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 name="KSO_WM_SLIDE_BACKGROUND_TYPE" val="topBottom"/>
  <p:tag name="KSO_WM_SLIDE_BK_DARK_LIGHT" val="2"/>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 name="KSO_WM_SLIDE_BACKGROUND_TYPE" val="topBottom"/>
  <p:tag name="KSO_WM_SLIDE_BK_DARK_LIGHT" val="2"/>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frame"/>
  <p:tag name="KSO_WM_SLIDE_BK_DARK_LIGHT" val="2"/>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frame"/>
  <p:tag name="KSO_WM_SLIDE_BK_DARK_LIGHT" val="2"/>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 name="KSO_WM_SLIDE_BACKGROUND_TYPE" val="frame"/>
  <p:tag name="KSO_WM_SLIDE_BK_DARK_LIGHT" val="2"/>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i*2"/>
  <p:tag name="KSO_WM_UNIT_LAYERLEVEL" val="1"/>
  <p:tag name="KSO_WM_TAG_VERSION" val="1.0"/>
  <p:tag name="KSO_WM_BEAUTIFY_FLAG" val="#wm#"/>
  <p:tag name="KSO_WM_UNIT_TYPE" val="i"/>
  <p:tag name="KSO_WM_UNIT_INDEX" val="2"/>
  <p:tag name="KSO_WM_SLIDE_BACKGROUND_TYPE" val="general"/>
  <p:tag name="KSO_WM_SLIDE_BK_DARK_LIGHT" val="2"/>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i*3"/>
  <p:tag name="KSO_WM_UNIT_LAYERLEVEL" val="1"/>
  <p:tag name="KSO_WM_TAG_VERSION" val="1.0"/>
  <p:tag name="KSO_WM_BEAUTIFY_FLAG" val="#wm#"/>
  <p:tag name="KSO_WM_UNIT_TYPE" val="i"/>
  <p:tag name="KSO_WM_UNIT_INDEX" val="3"/>
  <p:tag name="KSO_WM_SLIDE_BACKGROUND_TYPE" val="general"/>
  <p:tag name="KSO_WM_SLIDE_BK_DARK_LIGHT" val="2"/>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3*i*1"/>
  <p:tag name="KSO_WM_UNIT_LAYERLEVEL" val="1"/>
  <p:tag name="KSO_WM_TAG_VERSION" val="1.0"/>
  <p:tag name="KSO_WM_BEAUTIFY_FLAG" val="#wm#"/>
  <p:tag name="KSO_WM_UNIT_SUBTYPE" val="h"/>
  <p:tag name="KSO_WM_SLIDE_BACKGROUND_TYPE" val="frame"/>
  <p:tag name="KSO_WM_UNIT_BK_DARK_LIGHT" val="2"/>
  <p:tag name="KSO_WM_SLIDE_BK_DARK_LIGHT" val="2"/>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2"/>
  <p:tag name="KSO_WM_UNIT_LAYERLEVEL" val="1"/>
  <p:tag name="KSO_WM_TAG_VERSION" val="1.0"/>
  <p:tag name="KSO_WM_BEAUTIFY_FLAG" val="#wm#"/>
  <p:tag name="KSO_WM_SLIDE_BACKGROUND_TYPE" val="frame"/>
  <p:tag name="KSO_WM_SLIDE_BK_DARK_LIGHT" val="2"/>
  <p:tag name="KSO_WM_UNIT_TYPE" val="i"/>
  <p:tag name="KSO_WM_UNIT_INDEX" val="2"/>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3"/>
  <p:tag name="KSO_WM_UNIT_LAYERLEVEL" val="1"/>
  <p:tag name="KSO_WM_TAG_VERSION" val="1.0"/>
  <p:tag name="KSO_WM_BEAUTIFY_FLAG" val="#wm#"/>
  <p:tag name="KSO_WM_SLIDE_BACKGROUND_TYPE" val="frame"/>
  <p:tag name="KSO_WM_SLIDE_BK_DARK_LIGHT" val="2"/>
  <p:tag name="KSO_WM_UNIT_TYPE" val="i"/>
  <p:tag name="KSO_WM_UNIT_INDEX" val="3"/>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i*4"/>
  <p:tag name="KSO_WM_UNIT_LAYERLEVEL" val="1"/>
  <p:tag name="KSO_WM_TAG_VERSION" val="1.0"/>
  <p:tag name="KSO_WM_BEAUTIFY_FLAG" val="#wm#"/>
  <p:tag name="KSO_WM_SLIDE_BACKGROUND_TYPE" val="frame"/>
  <p:tag name="KSO_WM_SLIDE_BK_DARK_LIGHT" val="2"/>
  <p:tag name="KSO_WM_UNIT_TYPE" val="i"/>
  <p:tag name="KSO_WM_UNIT_INDEX" val="4"/>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leftRight"/>
  <p:tag name="KSO_WM_SLIDE_BK_DARK_LIGHT" val="2"/>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i*2"/>
  <p:tag name="KSO_WM_UNIT_LAYERLEVEL" val="1"/>
  <p:tag name="KSO_WM_TAG_VERSION" val="1.0"/>
  <p:tag name="KSO_WM_BEAUTIFY_FLAG" val="#wm#"/>
  <p:tag name="KSO_WM_SLIDE_BACKGROUND_TYPE" val="leftRight"/>
  <p:tag name="KSO_WM_SLIDE_BK_DARK_LIGHT" val="2"/>
  <p:tag name="KSO_WM_UNIT_TYPE" val="i"/>
  <p:tag name="KSO_WM_UNIT_INDEX" val="2"/>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i*3"/>
  <p:tag name="KSO_WM_UNIT_LAYERLEVEL" val="1"/>
  <p:tag name="KSO_WM_TAG_VERSION" val="1.0"/>
  <p:tag name="KSO_WM_BEAUTIFY_FLAG" val="#wm#"/>
  <p:tag name="KSO_WM_SLIDE_BACKGROUND_TYPE" val="leftRight"/>
  <p:tag name="KSO_WM_SLIDE_BK_DARK_LIGHT" val="2"/>
  <p:tag name="KSO_WM_UNIT_TYPE" val="i"/>
  <p:tag name="KSO_WM_UNIT_INDEX" val="3"/>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topBottom"/>
  <p:tag name="KSO_WM_SLIDE_BK_DARK_LIGHT" val="2"/>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i*2"/>
  <p:tag name="KSO_WM_UNIT_LAYERLEVEL" val="1"/>
  <p:tag name="KSO_WM_TAG_VERSION" val="1.0"/>
  <p:tag name="KSO_WM_BEAUTIFY_FLAG" val="#wm#"/>
  <p:tag name="KSO_WM_SLIDE_BACKGROUND_TYPE" val="topBottom"/>
  <p:tag name="KSO_WM_SLIDE_BK_DARK_LIGHT" val="2"/>
  <p:tag name="KSO_WM_UNIT_TYPE" val="i"/>
  <p:tag name="KSO_WM_UNIT_INDEX" val="2"/>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i*3"/>
  <p:tag name="KSO_WM_UNIT_LAYERLEVEL" val="1"/>
  <p:tag name="KSO_WM_TAG_VERSION" val="1.0"/>
  <p:tag name="KSO_WM_BEAUTIFY_FLAG" val="#wm#"/>
  <p:tag name="KSO_WM_SLIDE_BACKGROUND_TYPE" val="topBottom"/>
  <p:tag name="KSO_WM_SLIDE_BK_DARK_LIGHT" val="2"/>
  <p:tag name="KSO_WM_UNIT_TYPE" val="i"/>
  <p:tag name="KSO_WM_UNIT_INDEX" val="3"/>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i*2"/>
  <p:tag name="KSO_WM_UNIT_LAYERLEVEL" val="1"/>
  <p:tag name="KSO_WM_TAG_VERSION" val="1.0"/>
  <p:tag name="KSO_WM_BEAUTIFY_FLAG" val="#wm#"/>
  <p:tag name="KSO_WM_SLIDE_BACKGROUND_TYPE" val="bottomTop"/>
  <p:tag name="KSO_WM_SLIDE_BK_DARK_LIGHT" val="2"/>
  <p:tag name="KSO_WM_UNIT_TYPE" val="i"/>
  <p:tag name="KSO_WM_UNIT_INDEX" val="2"/>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i*3"/>
  <p:tag name="KSO_WM_UNIT_LAYERLEVEL" val="1"/>
  <p:tag name="KSO_WM_TAG_VERSION" val="1.0"/>
  <p:tag name="KSO_WM_BEAUTIFY_FLAG" val="#wm#"/>
  <p:tag name="KSO_WM_SLIDE_BACKGROUND_TYPE" val="bottomTop"/>
  <p:tag name="KSO_WM_SLIDE_BK_DARK_LIGHT" val="2"/>
  <p:tag name="KSO_WM_UNIT_TYPE" val="i"/>
  <p:tag name="KSO_WM_UNIT_INDEX" val="3"/>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bottomTop"/>
  <p:tag name="KSO_WM_SLIDE_BK_DARK_LIGHT" val="2"/>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navigation"/>
  <p:tag name="KSO_WM_SLIDE_BK_DARK_LIGHT" val="2"/>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belt"/>
  <p:tag name="KSO_WM_SLIDE_BK_DARK_LIGHT" val="2"/>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2"/>
  <p:tag name="KSO_WM_UNIT_LAYERLEVEL" val="1"/>
  <p:tag name="KSO_WM_TAG_VERSION" val="1.0"/>
  <p:tag name="KSO_WM_BEAUTIFY_FLAG" val="#wm#"/>
  <p:tag name="KSO_WM_SLIDE_BACKGROUND_TYPE" val="belt"/>
  <p:tag name="KSO_WM_SLIDE_BK_DARK_LIGHT" val="2"/>
  <p:tag name="KSO_WM_UNIT_TYPE" val="i"/>
  <p:tag name="KSO_WM_UNIT_INDEX" val="2"/>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3"/>
  <p:tag name="KSO_WM_UNIT_LAYERLEVEL" val="1"/>
  <p:tag name="KSO_WM_TAG_VERSION" val="1.0"/>
  <p:tag name="KSO_WM_BEAUTIFY_FLAG" val="#wm#"/>
  <p:tag name="KSO_WM_SLIDE_BACKGROUND_TYPE" val="belt"/>
  <p:tag name="KSO_WM_SLIDE_BK_DARK_LIGHT" val="2"/>
  <p:tag name="KSO_WM_UNIT_TYPE" val="i"/>
  <p:tag name="KSO_WM_UNIT_INDEX" val="3"/>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4"/>
  <p:tag name="KSO_WM_UNIT_LAYERLEVEL" val="1"/>
  <p:tag name="KSO_WM_TAG_VERSION" val="1.0"/>
  <p:tag name="KSO_WM_BEAUTIFY_FLAG" val="#wm#"/>
  <p:tag name="KSO_WM_SLIDE_BACKGROUND_TYPE" val="belt"/>
  <p:tag name="KSO_WM_SLIDE_BK_DARK_LIGHT" val="2"/>
  <p:tag name="KSO_WM_UNIT_TYPE" val="i"/>
  <p:tag name="KSO_WM_UNIT_INDEX" val="4"/>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 name="KSO_WM_SLIDE_BACKGROUND_TYPE" val="topBottom"/>
  <p:tag name="KSO_WM_SLIDE_BK_DARK_LIGHT" val="2"/>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5"/>
  <p:tag name="KSO_WM_UNIT_LAYERLEVEL" val="1"/>
  <p:tag name="KSO_WM_TAG_VERSION" val="1.0"/>
  <p:tag name="KSO_WM_BEAUTIFY_FLAG" val="#wm#"/>
  <p:tag name="KSO_WM_SLIDE_BACKGROUND_TYPE" val="belt"/>
  <p:tag name="KSO_WM_SLIDE_BK_DARK_LIGHT" val="2"/>
  <p:tag name="KSO_WM_UNIT_TYPE" val="i"/>
  <p:tag name="KSO_WM_UNIT_INDEX" val="5"/>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544"/>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202544"/>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99.xml><?xml version="1.0" encoding="utf-8"?>
<p:tagLst xmlns:p="http://schemas.openxmlformats.org/presentationml/2006/main">
  <p:tag name="KSO_WM_TEMPLATE_SUBCATEGORY" val="0"/>
  <p:tag name="KSO_WM_TEMPLATE_MASTER_TYPE" val="1"/>
  <p:tag name="KSO_WM_TEMPLATE_COLOR_TYPE" val="0"/>
  <p:tag name="KSO_WM_TEMPLATE_MASTER_THUMB_INDEX" val="0"/>
  <p:tag name="KSO_WM_UNIT_SHOW_EDIT_AREA_INDICATION" val="0"/>
  <p:tag name="KSO_WM_TAG_VERSION" val="1.0"/>
  <p:tag name="KSO_WM_BEAUTIFY_FLAG" val="#wm#"/>
  <p:tag name="KSO_WM_TEMPLATE_CATEGORY" val="custom"/>
  <p:tag name="KSO_WM_TEMPLATE_INDEX" val="20202544"/>
  <p:tag name="KSO_WM_TEMPLATE_THUMBS_INDEX" val="1、4、5、13"/>
</p:tagLst>
</file>

<file path=ppt/theme/theme1.xml><?xml version="1.0" encoding="utf-8"?>
<a:theme xmlns:a="http://schemas.openxmlformats.org/drawingml/2006/main" name="Office 主题​​">
  <a:themeElements>
    <a:clrScheme name="自定义 24">
      <a:dk1>
        <a:srgbClr val="000000"/>
      </a:dk1>
      <a:lt1>
        <a:srgbClr val="FFFFFF"/>
      </a:lt1>
      <a:dk2>
        <a:srgbClr val="F2F2F2"/>
      </a:dk2>
      <a:lt2>
        <a:srgbClr val="FFFFFF"/>
      </a:lt2>
      <a:accent1>
        <a:srgbClr val="6EACF7"/>
      </a:accent1>
      <a:accent2>
        <a:srgbClr val="8CA2E6"/>
      </a:accent2>
      <a:accent3>
        <a:srgbClr val="A595D7"/>
      </a:accent3>
      <a:accent4>
        <a:srgbClr val="BC86C8"/>
      </a:accent4>
      <a:accent5>
        <a:srgbClr val="D676B9"/>
      </a:accent5>
      <a:accent6>
        <a:srgbClr val="F166AC"/>
      </a:accent6>
      <a:hlink>
        <a:srgbClr val="658BD5"/>
      </a:hlink>
      <a:folHlink>
        <a:srgbClr val="9F69A3"/>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自定义 24">
      <a:dk1>
        <a:srgbClr val="000000"/>
      </a:dk1>
      <a:lt1>
        <a:srgbClr val="FFFFFF"/>
      </a:lt1>
      <a:dk2>
        <a:srgbClr val="F2F2F2"/>
      </a:dk2>
      <a:lt2>
        <a:srgbClr val="FFFFFF"/>
      </a:lt2>
      <a:accent1>
        <a:srgbClr val="6EACF7"/>
      </a:accent1>
      <a:accent2>
        <a:srgbClr val="8CA2E6"/>
      </a:accent2>
      <a:accent3>
        <a:srgbClr val="A595D7"/>
      </a:accent3>
      <a:accent4>
        <a:srgbClr val="BC86C8"/>
      </a:accent4>
      <a:accent5>
        <a:srgbClr val="D676B9"/>
      </a:accent5>
      <a:accent6>
        <a:srgbClr val="F166AC"/>
      </a:accent6>
      <a:hlink>
        <a:srgbClr val="658BD5"/>
      </a:hlink>
      <a:folHlink>
        <a:srgbClr val="9F69A3"/>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自定义 24">
    <a:dk1>
      <a:srgbClr val="000000"/>
    </a:dk1>
    <a:lt1>
      <a:srgbClr val="FFFFFF"/>
    </a:lt1>
    <a:dk2>
      <a:srgbClr val="F2F2F2"/>
    </a:dk2>
    <a:lt2>
      <a:srgbClr val="FFFFFF"/>
    </a:lt2>
    <a:accent1>
      <a:srgbClr val="6EACF7"/>
    </a:accent1>
    <a:accent2>
      <a:srgbClr val="8CA2E6"/>
    </a:accent2>
    <a:accent3>
      <a:srgbClr val="A595D7"/>
    </a:accent3>
    <a:accent4>
      <a:srgbClr val="BC86C8"/>
    </a:accent4>
    <a:accent5>
      <a:srgbClr val="D676B9"/>
    </a:accent5>
    <a:accent6>
      <a:srgbClr val="F166AC"/>
    </a:accent6>
    <a:hlink>
      <a:srgbClr val="658BD5"/>
    </a:hlink>
    <a:folHlink>
      <a:srgbClr val="9F69A3"/>
    </a:folHlink>
  </a:clrScheme>
</a:themeOverride>
</file>

<file path=docProps/app.xml><?xml version="1.0" encoding="utf-8"?>
<Properties xmlns="http://schemas.openxmlformats.org/officeDocument/2006/extended-properties" xmlns:vt="http://schemas.openxmlformats.org/officeDocument/2006/docPropsVTypes">
  <TotalTime>0</TotalTime>
  <Words>1300</Words>
  <Application>WPS 演示</Application>
  <PresentationFormat/>
  <Paragraphs>127</Paragraphs>
  <Slides>14</Slides>
  <Notes>0</Notes>
  <HiddenSlides>0</HiddenSlides>
  <MMClips>0</MMClips>
  <ScaleCrop>false</ScaleCrop>
  <HeadingPairs>
    <vt:vector size="6" baseType="variant">
      <vt:variant>
        <vt:lpstr>已用的字体</vt:lpstr>
      </vt:variant>
      <vt:variant>
        <vt:i4>11</vt:i4>
      </vt:variant>
      <vt:variant>
        <vt:lpstr>主题</vt:lpstr>
      </vt:variant>
      <vt:variant>
        <vt:i4>2</vt:i4>
      </vt:variant>
      <vt:variant>
        <vt:lpstr>幻灯片标题</vt:lpstr>
      </vt:variant>
      <vt:variant>
        <vt:i4>14</vt:i4>
      </vt:variant>
    </vt:vector>
  </HeadingPairs>
  <TitlesOfParts>
    <vt:vector size="27" baseType="lpstr">
      <vt:lpstr>Arial</vt:lpstr>
      <vt:lpstr>宋体</vt:lpstr>
      <vt:lpstr>Wingdings</vt:lpstr>
      <vt:lpstr>微软雅黑</vt:lpstr>
      <vt:lpstr>汉仪旗黑-85S</vt:lpstr>
      <vt:lpstr>Viner Hand ITC</vt:lpstr>
      <vt:lpstr>Times New Roman</vt:lpstr>
      <vt:lpstr>Noto Sans CJK SC</vt:lpstr>
      <vt:lpstr>Wingdings</vt:lpstr>
      <vt:lpstr>Arial Unicode MS</vt:lpstr>
      <vt:lpstr>Calibri</vt:lpstr>
      <vt:lpstr>Office 主题​​</vt:lpstr>
      <vt:lpstr>1_Office 主题​​</vt:lpstr>
      <vt:lpstr>人机交互课程设计结题报告</vt:lpstr>
      <vt:lpstr>PowerPoint 演示文稿</vt:lpstr>
      <vt:lpstr>PowerPoint 演示文稿</vt:lpstr>
      <vt:lpstr>PowerPoint 演示文稿</vt:lpstr>
      <vt:lpstr>PowerPoint 演示文稿</vt:lpstr>
      <vt:lpstr>PowerPoint 演示文稿</vt:lpstr>
      <vt:lpstr>高斯混合模型</vt:lpstr>
      <vt:lpstr>高斯混合模型</vt:lpstr>
      <vt:lpstr>高斯混合模型</vt:lpstr>
      <vt:lpstr>高斯混合模型</vt:lpstr>
      <vt:lpstr>高斯混合模型</vt:lpstr>
      <vt:lpstr>用户界面</vt:lpstr>
      <vt:lpstr>两种方法demo 从左至右分别为1、2</vt:lpstr>
      <vt:lpstr>Version1.0</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stacy</dc:creator>
  <cp:lastModifiedBy>Brucie Baby</cp:lastModifiedBy>
  <cp:revision>6</cp:revision>
  <dcterms:created xsi:type="dcterms:W3CDTF">2019-10-29T02:04:00Z</dcterms:created>
  <dcterms:modified xsi:type="dcterms:W3CDTF">2019-10-30T02:18:14Z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2052-11.1.0.8986</vt:lpwstr>
  </property>
</Properties>
</file>